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3">
  <p:sldMasterIdLst>
    <p:sldMasterId id="2147484554" r:id="rId1"/>
  </p:sldMasterIdLst>
  <p:notesMasterIdLst>
    <p:notesMasterId r:id="rId3"/>
  </p:notesMasterIdLst>
  <p:sldIdLst>
    <p:sldId id="260" r:id="rId2"/>
  </p:sldIdLst>
  <p:sldSz cx="30279975" cy="21386800"/>
  <p:notesSz cx="6797675" cy="9928225"/>
  <p:defaultTextStyle>
    <a:defPPr>
      <a:defRPr lang="lv-LV"/>
    </a:defPPr>
    <a:lvl1pPr marL="0" algn="l" defTabSz="2952323" rtl="0" eaLnBrk="1" latinLnBrk="0" hangingPunct="1">
      <a:defRPr sz="5800" kern="1200">
        <a:solidFill>
          <a:schemeClr val="tx1"/>
        </a:solidFill>
        <a:latin typeface="+mn-lt"/>
        <a:ea typeface="+mn-ea"/>
        <a:cs typeface="+mn-cs"/>
      </a:defRPr>
    </a:lvl1pPr>
    <a:lvl2pPr marL="1476162" algn="l" defTabSz="2952323" rtl="0" eaLnBrk="1" latinLnBrk="0" hangingPunct="1">
      <a:defRPr sz="5800" kern="1200">
        <a:solidFill>
          <a:schemeClr val="tx1"/>
        </a:solidFill>
        <a:latin typeface="+mn-lt"/>
        <a:ea typeface="+mn-ea"/>
        <a:cs typeface="+mn-cs"/>
      </a:defRPr>
    </a:lvl2pPr>
    <a:lvl3pPr marL="2952323" algn="l" defTabSz="2952323" rtl="0" eaLnBrk="1" latinLnBrk="0" hangingPunct="1">
      <a:defRPr sz="5800" kern="1200">
        <a:solidFill>
          <a:schemeClr val="tx1"/>
        </a:solidFill>
        <a:latin typeface="+mn-lt"/>
        <a:ea typeface="+mn-ea"/>
        <a:cs typeface="+mn-cs"/>
      </a:defRPr>
    </a:lvl3pPr>
    <a:lvl4pPr marL="4428485" algn="l" defTabSz="2952323" rtl="0" eaLnBrk="1" latinLnBrk="0" hangingPunct="1">
      <a:defRPr sz="5800" kern="1200">
        <a:solidFill>
          <a:schemeClr val="tx1"/>
        </a:solidFill>
        <a:latin typeface="+mn-lt"/>
        <a:ea typeface="+mn-ea"/>
        <a:cs typeface="+mn-cs"/>
      </a:defRPr>
    </a:lvl4pPr>
    <a:lvl5pPr marL="5904647" algn="l" defTabSz="2952323" rtl="0" eaLnBrk="1" latinLnBrk="0" hangingPunct="1">
      <a:defRPr sz="5800" kern="1200">
        <a:solidFill>
          <a:schemeClr val="tx1"/>
        </a:solidFill>
        <a:latin typeface="+mn-lt"/>
        <a:ea typeface="+mn-ea"/>
        <a:cs typeface="+mn-cs"/>
      </a:defRPr>
    </a:lvl5pPr>
    <a:lvl6pPr marL="7380808" algn="l" defTabSz="2952323" rtl="0" eaLnBrk="1" latinLnBrk="0" hangingPunct="1">
      <a:defRPr sz="5800" kern="1200">
        <a:solidFill>
          <a:schemeClr val="tx1"/>
        </a:solidFill>
        <a:latin typeface="+mn-lt"/>
        <a:ea typeface="+mn-ea"/>
        <a:cs typeface="+mn-cs"/>
      </a:defRPr>
    </a:lvl6pPr>
    <a:lvl7pPr marL="8856970" algn="l" defTabSz="2952323" rtl="0" eaLnBrk="1" latinLnBrk="0" hangingPunct="1">
      <a:defRPr sz="5800" kern="1200">
        <a:solidFill>
          <a:schemeClr val="tx1"/>
        </a:solidFill>
        <a:latin typeface="+mn-lt"/>
        <a:ea typeface="+mn-ea"/>
        <a:cs typeface="+mn-cs"/>
      </a:defRPr>
    </a:lvl7pPr>
    <a:lvl8pPr marL="10333131" algn="l" defTabSz="2952323" rtl="0" eaLnBrk="1" latinLnBrk="0" hangingPunct="1">
      <a:defRPr sz="5800" kern="1200">
        <a:solidFill>
          <a:schemeClr val="tx1"/>
        </a:solidFill>
        <a:latin typeface="+mn-lt"/>
        <a:ea typeface="+mn-ea"/>
        <a:cs typeface="+mn-cs"/>
      </a:defRPr>
    </a:lvl8pPr>
    <a:lvl9pPr marL="11809293" algn="l" defTabSz="2952323" rtl="0" eaLnBrk="1" latinLnBrk="0" hangingPunct="1">
      <a:defRPr sz="5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6736">
          <p15:clr>
            <a:srgbClr val="A4A3A4"/>
          </p15:clr>
        </p15:guide>
        <p15:guide id="2" pos="9537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FC804"/>
    <a:srgbClr val="B9CC00"/>
    <a:srgbClr val="C9DE00"/>
    <a:srgbClr val="7EFF6D"/>
    <a:srgbClr val="4AF44A"/>
    <a:srgbClr val="933D5C"/>
    <a:srgbClr val="A32D9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1651" autoAdjust="0"/>
    <p:restoredTop sz="94660"/>
  </p:normalViewPr>
  <p:slideViewPr>
    <p:cSldViewPr>
      <p:cViewPr varScale="1">
        <p:scale>
          <a:sx n="37" d="100"/>
          <a:sy n="37" d="100"/>
        </p:scale>
        <p:origin x="1464" y="72"/>
      </p:cViewPr>
      <p:guideLst>
        <p:guide orient="horz" pos="6736"/>
        <p:guide pos="9537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60" cy="496412"/>
          </a:xfrm>
          <a:prstGeom prst="rect">
            <a:avLst/>
          </a:prstGeom>
        </p:spPr>
        <p:txBody>
          <a:bodyPr vert="horz" lIns="95252" tIns="47626" rIns="95252" bIns="47626" rtlCol="0"/>
          <a:lstStyle>
            <a:lvl1pPr algn="l">
              <a:defRPr sz="1200"/>
            </a:lvl1pPr>
          </a:lstStyle>
          <a:p>
            <a:endParaRPr lang="lv-LV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2" y="0"/>
            <a:ext cx="2945660" cy="496412"/>
          </a:xfrm>
          <a:prstGeom prst="rect">
            <a:avLst/>
          </a:prstGeom>
        </p:spPr>
        <p:txBody>
          <a:bodyPr vert="horz" lIns="95252" tIns="47626" rIns="95252" bIns="47626" rtlCol="0"/>
          <a:lstStyle>
            <a:lvl1pPr algn="r">
              <a:defRPr sz="1200"/>
            </a:lvl1pPr>
          </a:lstStyle>
          <a:p>
            <a:fld id="{77B52648-55EB-487E-ABB8-18B96D91AC07}" type="datetimeFigureOut">
              <a:rPr lang="lv-LV" smtClean="0"/>
              <a:pPr/>
              <a:t>16.11.2023.</a:t>
            </a:fld>
            <a:endParaRPr lang="lv-LV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63588" y="744538"/>
            <a:ext cx="5270500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5252" tIns="47626" rIns="95252" bIns="47626" rtlCol="0" anchor="ctr"/>
          <a:lstStyle/>
          <a:p>
            <a:endParaRPr lang="lv-LV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15908"/>
            <a:ext cx="5438140" cy="4467702"/>
          </a:xfrm>
          <a:prstGeom prst="rect">
            <a:avLst/>
          </a:prstGeom>
        </p:spPr>
        <p:txBody>
          <a:bodyPr vert="horz" lIns="95252" tIns="47626" rIns="95252" bIns="47626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lv-LV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30090"/>
            <a:ext cx="2945660" cy="496412"/>
          </a:xfrm>
          <a:prstGeom prst="rect">
            <a:avLst/>
          </a:prstGeom>
        </p:spPr>
        <p:txBody>
          <a:bodyPr vert="horz" lIns="95252" tIns="47626" rIns="95252" bIns="47626" rtlCol="0" anchor="b"/>
          <a:lstStyle>
            <a:lvl1pPr algn="l">
              <a:defRPr sz="1200"/>
            </a:lvl1pPr>
          </a:lstStyle>
          <a:p>
            <a:endParaRPr lang="lv-LV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2" y="9430090"/>
            <a:ext cx="2945660" cy="496412"/>
          </a:xfrm>
          <a:prstGeom prst="rect">
            <a:avLst/>
          </a:prstGeom>
        </p:spPr>
        <p:txBody>
          <a:bodyPr vert="horz" lIns="95252" tIns="47626" rIns="95252" bIns="47626" rtlCol="0" anchor="b"/>
          <a:lstStyle>
            <a:lvl1pPr algn="r">
              <a:defRPr sz="1200"/>
            </a:lvl1pPr>
          </a:lstStyle>
          <a:p>
            <a:fld id="{54AB05BF-0972-4BB6-B5C3-4193A9C409DC}" type="slidenum">
              <a:rPr lang="lv-LV" smtClean="0"/>
              <a:pPr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73088725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lv-LV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AB05BF-0972-4BB6-B5C3-4193A9C409DC}" type="slidenum">
              <a:rPr lang="lv-LV" smtClean="0"/>
              <a:pPr/>
              <a:t>1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282010115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14354952" y="3648451"/>
            <a:ext cx="15944125" cy="15573264"/>
            <a:chOff x="4334933" y="1169931"/>
            <a:chExt cx="4814835" cy="4993802"/>
          </a:xfrm>
        </p:grpSpPr>
        <p:cxnSp>
          <p:nvCxnSpPr>
            <p:cNvPr id="17" name="Straight Connector 16"/>
            <p:cNvCxnSpPr/>
            <p:nvPr/>
          </p:nvCxnSpPr>
          <p:spPr>
            <a:xfrm flipH="1">
              <a:off x="6009259" y="1169931"/>
              <a:ext cx="3134741" cy="3134741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 flipH="1">
              <a:off x="4334933" y="1348898"/>
              <a:ext cx="4814835" cy="4814835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5225595" y="1469269"/>
              <a:ext cx="3912054" cy="3912054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/>
          </p:nvCxnSpPr>
          <p:spPr>
            <a:xfrm flipH="1">
              <a:off x="5304588" y="1307856"/>
              <a:ext cx="3839412" cy="3839412"/>
            </a:xfrm>
            <a:prstGeom prst="line">
              <a:avLst/>
            </a:prstGeom>
            <a:ln w="3175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>
            <a:xfrm flipH="1">
              <a:off x="5707078" y="1770196"/>
              <a:ext cx="3430571" cy="3430570"/>
            </a:xfrm>
            <a:prstGeom prst="line">
              <a:avLst/>
            </a:prstGeom>
            <a:ln w="3175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66333" y="1663419"/>
            <a:ext cx="20381076" cy="9742879"/>
          </a:xfrm>
        </p:spPr>
        <p:txBody>
          <a:bodyPr anchor="b">
            <a:normAutofit/>
          </a:bodyPr>
          <a:lstStyle>
            <a:lvl1pPr algn="l">
              <a:defRPr sz="13721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66332" y="11987174"/>
            <a:ext cx="16405792" cy="5967179"/>
          </a:xfrm>
        </p:spPr>
        <p:txBody>
          <a:bodyPr anchor="t">
            <a:normAutofit/>
          </a:bodyPr>
          <a:lstStyle>
            <a:lvl1pPr marL="0" indent="0" algn="l">
              <a:buNone/>
              <a:defRPr sz="6237">
                <a:solidFill>
                  <a:schemeClr val="bg2">
                    <a:lumMod val="50000"/>
                  </a:schemeClr>
                </a:solidFill>
              </a:defRPr>
            </a:lvl1pPr>
            <a:lvl2pPr marL="14257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285155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427733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570311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712889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855466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998044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1140622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3CD019-C99C-4B5C-A177-8F4BFB18FDBE}" type="datetimeFigureOut">
              <a:rPr lang="lv-LV" smtClean="0"/>
              <a:pPr/>
              <a:t>16.11.2023.</a:t>
            </a:fld>
            <a:endParaRPr lang="lv-LV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6CB46B-76B5-4EB8-ADFE-EB7BBF6DE425}" type="slidenum">
              <a:rPr lang="lv-LV" smtClean="0"/>
              <a:pPr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21996763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66334" y="14020236"/>
            <a:ext cx="21706169" cy="475262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1766332" y="1663418"/>
            <a:ext cx="26747311" cy="9742876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4990"/>
            </a:lvl1pPr>
            <a:lvl2pPr marL="1425778" indent="0">
              <a:buNone/>
              <a:defRPr sz="4990"/>
            </a:lvl2pPr>
            <a:lvl3pPr marL="2851556" indent="0">
              <a:buNone/>
              <a:defRPr sz="4990"/>
            </a:lvl3pPr>
            <a:lvl4pPr marL="4277335" indent="0">
              <a:buNone/>
              <a:defRPr sz="4990"/>
            </a:lvl4pPr>
            <a:lvl5pPr marL="5703113" indent="0">
              <a:buNone/>
              <a:defRPr sz="4990"/>
            </a:lvl5pPr>
            <a:lvl6pPr marL="7128891" indent="0">
              <a:buNone/>
              <a:defRPr sz="4990"/>
            </a:lvl6pPr>
            <a:lvl7pPr marL="8554669" indent="0">
              <a:buNone/>
              <a:defRPr sz="4990"/>
            </a:lvl7pPr>
            <a:lvl8pPr marL="9980447" indent="0">
              <a:buNone/>
              <a:defRPr sz="4990"/>
            </a:lvl8pPr>
            <a:lvl9pPr marL="11406226" indent="0">
              <a:buNone/>
              <a:defRPr sz="499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2523338" y="11987170"/>
            <a:ext cx="24111828" cy="1425787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4990"/>
            </a:lvl1pPr>
            <a:lvl2pPr marL="1425778" indent="0">
              <a:buFontTx/>
              <a:buNone/>
              <a:defRPr/>
            </a:lvl2pPr>
            <a:lvl3pPr marL="2851556" indent="0">
              <a:buFontTx/>
              <a:buNone/>
              <a:defRPr/>
            </a:lvl3pPr>
            <a:lvl4pPr marL="4277335" indent="0">
              <a:buFontTx/>
              <a:buNone/>
              <a:defRPr/>
            </a:lvl4pPr>
            <a:lvl5pPr marL="5703113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3CD019-C99C-4B5C-A177-8F4BFB18FDBE}" type="datetimeFigureOut">
              <a:rPr lang="lv-LV" smtClean="0"/>
              <a:pPr/>
              <a:t>16.11.2023.</a:t>
            </a:fld>
            <a:endParaRPr lang="lv-LV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6CB46B-76B5-4EB8-ADFE-EB7BBF6DE425}" type="slidenum">
              <a:rPr lang="lv-LV" smtClean="0"/>
              <a:pPr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23527499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66332" y="1663418"/>
            <a:ext cx="26747311" cy="9029982"/>
          </a:xfrm>
        </p:spPr>
        <p:txBody>
          <a:bodyPr anchor="ctr">
            <a:normAutofit/>
          </a:bodyPr>
          <a:lstStyle>
            <a:lvl1pPr algn="l">
              <a:defRPr sz="8732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66332" y="12832080"/>
            <a:ext cx="21138866" cy="5940778"/>
          </a:xfrm>
        </p:spPr>
        <p:txBody>
          <a:bodyPr anchor="ctr">
            <a:normAutofit/>
          </a:bodyPr>
          <a:lstStyle>
            <a:lvl1pPr marL="0" indent="0" algn="l">
              <a:buNone/>
              <a:defRPr sz="5613">
                <a:solidFill>
                  <a:schemeClr val="bg2">
                    <a:lumMod val="50000"/>
                  </a:schemeClr>
                </a:solidFill>
              </a:defRPr>
            </a:lvl1pPr>
            <a:lvl2pPr marL="1425778" indent="0">
              <a:buNone/>
              <a:defRPr sz="5613">
                <a:solidFill>
                  <a:schemeClr val="tx1">
                    <a:tint val="75000"/>
                  </a:schemeClr>
                </a:solidFill>
              </a:defRPr>
            </a:lvl2pPr>
            <a:lvl3pPr marL="2851556" indent="0">
              <a:buNone/>
              <a:defRPr sz="4990">
                <a:solidFill>
                  <a:schemeClr val="tx1">
                    <a:tint val="75000"/>
                  </a:schemeClr>
                </a:solidFill>
              </a:defRPr>
            </a:lvl3pPr>
            <a:lvl4pPr marL="4277335" indent="0">
              <a:buNone/>
              <a:defRPr sz="4366">
                <a:solidFill>
                  <a:schemeClr val="tx1">
                    <a:tint val="75000"/>
                  </a:schemeClr>
                </a:solidFill>
              </a:defRPr>
            </a:lvl4pPr>
            <a:lvl5pPr marL="5703113" indent="0">
              <a:buNone/>
              <a:defRPr sz="4366">
                <a:solidFill>
                  <a:schemeClr val="tx1">
                    <a:tint val="75000"/>
                  </a:schemeClr>
                </a:solidFill>
              </a:defRPr>
            </a:lvl5pPr>
            <a:lvl6pPr marL="7128891" indent="0">
              <a:buNone/>
              <a:defRPr sz="4366">
                <a:solidFill>
                  <a:schemeClr val="tx1">
                    <a:tint val="75000"/>
                  </a:schemeClr>
                </a:solidFill>
              </a:defRPr>
            </a:lvl6pPr>
            <a:lvl7pPr marL="8554669" indent="0">
              <a:buNone/>
              <a:defRPr sz="4366">
                <a:solidFill>
                  <a:schemeClr val="tx1">
                    <a:tint val="75000"/>
                  </a:schemeClr>
                </a:solidFill>
              </a:defRPr>
            </a:lvl7pPr>
            <a:lvl8pPr marL="9980447" indent="0">
              <a:buNone/>
              <a:defRPr sz="4366">
                <a:solidFill>
                  <a:schemeClr val="tx1">
                    <a:tint val="75000"/>
                  </a:schemeClr>
                </a:solidFill>
              </a:defRPr>
            </a:lvl8pPr>
            <a:lvl9pPr marL="11406226" indent="0">
              <a:buNone/>
              <a:defRPr sz="4366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3CD019-C99C-4B5C-A177-8F4BFB18FDBE}" type="datetimeFigureOut">
              <a:rPr lang="lv-LV" smtClean="0"/>
              <a:pPr/>
              <a:t>16.11.2023.</a:t>
            </a:fld>
            <a:endParaRPr lang="lv-LV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6CB46B-76B5-4EB8-ADFE-EB7BBF6DE425}" type="slidenum">
              <a:rPr lang="lv-LV" smtClean="0"/>
              <a:pPr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152943495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35547" y="1663418"/>
            <a:ext cx="22715899" cy="9029982"/>
          </a:xfrm>
        </p:spPr>
        <p:txBody>
          <a:bodyPr anchor="ctr">
            <a:normAutofit/>
          </a:bodyPr>
          <a:lstStyle>
            <a:lvl1pPr algn="l">
              <a:defRPr sz="8732" b="0" cap="all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532665" y="10693400"/>
            <a:ext cx="21201503" cy="1504997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1425778" indent="0">
              <a:buFontTx/>
              <a:buNone/>
              <a:defRPr/>
            </a:lvl2pPr>
            <a:lvl3pPr marL="2851556" indent="0">
              <a:buFontTx/>
              <a:buNone/>
              <a:defRPr/>
            </a:lvl3pPr>
            <a:lvl4pPr marL="4277335" indent="0">
              <a:buFontTx/>
              <a:buNone/>
              <a:defRPr/>
            </a:lvl4pPr>
            <a:lvl5pPr marL="5703113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66333" y="13412967"/>
            <a:ext cx="21134923" cy="5359891"/>
          </a:xfrm>
        </p:spPr>
        <p:txBody>
          <a:bodyPr anchor="ctr">
            <a:normAutofit/>
          </a:bodyPr>
          <a:lstStyle>
            <a:lvl1pPr marL="0" indent="0" algn="l">
              <a:buNone/>
              <a:defRPr sz="6237">
                <a:solidFill>
                  <a:schemeClr val="bg2">
                    <a:lumMod val="50000"/>
                  </a:schemeClr>
                </a:solidFill>
              </a:defRPr>
            </a:lvl1pPr>
            <a:lvl2pPr marL="1425778" indent="0">
              <a:buNone/>
              <a:defRPr sz="5613">
                <a:solidFill>
                  <a:schemeClr val="tx1">
                    <a:tint val="75000"/>
                  </a:schemeClr>
                </a:solidFill>
              </a:defRPr>
            </a:lvl2pPr>
            <a:lvl3pPr marL="2851556" indent="0">
              <a:buNone/>
              <a:defRPr sz="4990">
                <a:solidFill>
                  <a:schemeClr val="tx1">
                    <a:tint val="75000"/>
                  </a:schemeClr>
                </a:solidFill>
              </a:defRPr>
            </a:lvl3pPr>
            <a:lvl4pPr marL="4277335" indent="0">
              <a:buNone/>
              <a:defRPr sz="4366">
                <a:solidFill>
                  <a:schemeClr val="tx1">
                    <a:tint val="75000"/>
                  </a:schemeClr>
                </a:solidFill>
              </a:defRPr>
            </a:lvl4pPr>
            <a:lvl5pPr marL="5703113" indent="0">
              <a:buNone/>
              <a:defRPr sz="4366">
                <a:solidFill>
                  <a:schemeClr val="tx1">
                    <a:tint val="75000"/>
                  </a:schemeClr>
                </a:solidFill>
              </a:defRPr>
            </a:lvl5pPr>
            <a:lvl6pPr marL="7128891" indent="0">
              <a:buNone/>
              <a:defRPr sz="4366">
                <a:solidFill>
                  <a:schemeClr val="tx1">
                    <a:tint val="75000"/>
                  </a:schemeClr>
                </a:solidFill>
              </a:defRPr>
            </a:lvl6pPr>
            <a:lvl7pPr marL="8554669" indent="0">
              <a:buNone/>
              <a:defRPr sz="4366">
                <a:solidFill>
                  <a:schemeClr val="tx1">
                    <a:tint val="75000"/>
                  </a:schemeClr>
                </a:solidFill>
              </a:defRPr>
            </a:lvl7pPr>
            <a:lvl8pPr marL="9980447" indent="0">
              <a:buNone/>
              <a:defRPr sz="4366">
                <a:solidFill>
                  <a:schemeClr val="tx1">
                    <a:tint val="75000"/>
                  </a:schemeClr>
                </a:solidFill>
              </a:defRPr>
            </a:lvl8pPr>
            <a:lvl9pPr marL="11406226" indent="0">
              <a:buNone/>
              <a:defRPr sz="4366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3CD019-C99C-4B5C-A177-8F4BFB18FDBE}" type="datetimeFigureOut">
              <a:rPr lang="lv-LV" smtClean="0"/>
              <a:pPr/>
              <a:t>16.11.2023.</a:t>
            </a:fld>
            <a:endParaRPr lang="lv-LV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6CB46B-76B5-4EB8-ADFE-EB7BBF6DE425}" type="slidenum">
              <a:rPr lang="lv-LV" smtClean="0"/>
              <a:pPr/>
              <a:t>‹#›</a:t>
            </a:fld>
            <a:endParaRPr lang="lv-LV"/>
          </a:p>
        </p:txBody>
      </p:sp>
      <p:sp>
        <p:nvSpPr>
          <p:cNvPr id="14" name="TextBox 13"/>
          <p:cNvSpPr txBox="1"/>
          <p:nvPr/>
        </p:nvSpPr>
        <p:spPr>
          <a:xfrm>
            <a:off x="757001" y="2216094"/>
            <a:ext cx="1514393" cy="1823635"/>
          </a:xfrm>
          <a:prstGeom prst="rect">
            <a:avLst/>
          </a:prstGeom>
        </p:spPr>
        <p:txBody>
          <a:bodyPr vert="horz" lIns="285157" tIns="142579" rIns="285157" bIns="142579" rtlCol="0" anchor="ctr">
            <a:noAutofit/>
          </a:bodyPr>
          <a:lstStyle/>
          <a:p>
            <a:pPr lvl="0"/>
            <a:r>
              <a:rPr lang="en-US" sz="24948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25485647" y="8633933"/>
            <a:ext cx="1514393" cy="1823635"/>
          </a:xfrm>
          <a:prstGeom prst="rect">
            <a:avLst/>
          </a:prstGeom>
        </p:spPr>
        <p:txBody>
          <a:bodyPr vert="horz" lIns="285157" tIns="142579" rIns="285157" bIns="142579" rtlCol="0" anchor="ctr">
            <a:noAutofit/>
          </a:bodyPr>
          <a:lstStyle/>
          <a:p>
            <a:pPr lvl="0" algn="r"/>
            <a:r>
              <a:rPr lang="en-US" sz="24948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87077969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66333" y="10693400"/>
            <a:ext cx="21134923" cy="5293373"/>
          </a:xfrm>
        </p:spPr>
        <p:txBody>
          <a:bodyPr anchor="b">
            <a:normAutofit/>
          </a:bodyPr>
          <a:lstStyle>
            <a:lvl1pPr algn="l">
              <a:defRPr sz="8732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66332" y="16007295"/>
            <a:ext cx="21138866" cy="2765561"/>
          </a:xfrm>
        </p:spPr>
        <p:txBody>
          <a:bodyPr anchor="t">
            <a:normAutofit/>
          </a:bodyPr>
          <a:lstStyle>
            <a:lvl1pPr marL="0" indent="0" algn="l">
              <a:buNone/>
              <a:defRPr sz="5613">
                <a:solidFill>
                  <a:schemeClr val="bg2">
                    <a:lumMod val="50000"/>
                  </a:schemeClr>
                </a:solidFill>
              </a:defRPr>
            </a:lvl1pPr>
            <a:lvl2pPr marL="1425778" indent="0">
              <a:buNone/>
              <a:defRPr sz="5613">
                <a:solidFill>
                  <a:schemeClr val="tx1">
                    <a:tint val="75000"/>
                  </a:schemeClr>
                </a:solidFill>
              </a:defRPr>
            </a:lvl2pPr>
            <a:lvl3pPr marL="2851556" indent="0">
              <a:buNone/>
              <a:defRPr sz="4990">
                <a:solidFill>
                  <a:schemeClr val="tx1">
                    <a:tint val="75000"/>
                  </a:schemeClr>
                </a:solidFill>
              </a:defRPr>
            </a:lvl3pPr>
            <a:lvl4pPr marL="4277335" indent="0">
              <a:buNone/>
              <a:defRPr sz="4366">
                <a:solidFill>
                  <a:schemeClr val="tx1">
                    <a:tint val="75000"/>
                  </a:schemeClr>
                </a:solidFill>
              </a:defRPr>
            </a:lvl4pPr>
            <a:lvl5pPr marL="5703113" indent="0">
              <a:buNone/>
              <a:defRPr sz="4366">
                <a:solidFill>
                  <a:schemeClr val="tx1">
                    <a:tint val="75000"/>
                  </a:schemeClr>
                </a:solidFill>
              </a:defRPr>
            </a:lvl5pPr>
            <a:lvl6pPr marL="7128891" indent="0">
              <a:buNone/>
              <a:defRPr sz="4366">
                <a:solidFill>
                  <a:schemeClr val="tx1">
                    <a:tint val="75000"/>
                  </a:schemeClr>
                </a:solidFill>
              </a:defRPr>
            </a:lvl6pPr>
            <a:lvl7pPr marL="8554669" indent="0">
              <a:buNone/>
              <a:defRPr sz="4366">
                <a:solidFill>
                  <a:schemeClr val="tx1">
                    <a:tint val="75000"/>
                  </a:schemeClr>
                </a:solidFill>
              </a:defRPr>
            </a:lvl7pPr>
            <a:lvl8pPr marL="9980447" indent="0">
              <a:buNone/>
              <a:defRPr sz="4366">
                <a:solidFill>
                  <a:schemeClr val="tx1">
                    <a:tint val="75000"/>
                  </a:schemeClr>
                </a:solidFill>
              </a:defRPr>
            </a:lvl8pPr>
            <a:lvl9pPr marL="11406226" indent="0">
              <a:buNone/>
              <a:defRPr sz="4366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3CD019-C99C-4B5C-A177-8F4BFB18FDBE}" type="datetimeFigureOut">
              <a:rPr lang="lv-LV" smtClean="0"/>
              <a:pPr/>
              <a:t>16.11.2023.</a:t>
            </a:fld>
            <a:endParaRPr lang="lv-LV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6CB46B-76B5-4EB8-ADFE-EB7BBF6DE425}" type="slidenum">
              <a:rPr lang="lv-LV" smtClean="0"/>
              <a:pPr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193194595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35549" y="1663418"/>
            <a:ext cx="22715896" cy="9029982"/>
          </a:xfrm>
        </p:spPr>
        <p:txBody>
          <a:bodyPr anchor="ctr">
            <a:normAutofit/>
          </a:bodyPr>
          <a:lstStyle>
            <a:lvl1pPr algn="l">
              <a:defRPr sz="8732" b="0" cap="all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766333" y="12119186"/>
            <a:ext cx="21134923" cy="3274027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6237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66332" y="15446022"/>
            <a:ext cx="21134919" cy="3326836"/>
          </a:xfrm>
        </p:spPr>
        <p:txBody>
          <a:bodyPr anchor="t">
            <a:normAutofit/>
          </a:bodyPr>
          <a:lstStyle>
            <a:lvl1pPr marL="0" indent="0" algn="l">
              <a:buNone/>
              <a:defRPr sz="5613">
                <a:solidFill>
                  <a:schemeClr val="bg2">
                    <a:lumMod val="50000"/>
                  </a:schemeClr>
                </a:solidFill>
              </a:defRPr>
            </a:lvl1pPr>
            <a:lvl2pPr marL="1425778" indent="0">
              <a:buNone/>
              <a:defRPr sz="5613">
                <a:solidFill>
                  <a:schemeClr val="tx1">
                    <a:tint val="75000"/>
                  </a:schemeClr>
                </a:solidFill>
              </a:defRPr>
            </a:lvl2pPr>
            <a:lvl3pPr marL="2851556" indent="0">
              <a:buNone/>
              <a:defRPr sz="4990">
                <a:solidFill>
                  <a:schemeClr val="tx1">
                    <a:tint val="75000"/>
                  </a:schemeClr>
                </a:solidFill>
              </a:defRPr>
            </a:lvl3pPr>
            <a:lvl4pPr marL="4277335" indent="0">
              <a:buNone/>
              <a:defRPr sz="4366">
                <a:solidFill>
                  <a:schemeClr val="tx1">
                    <a:tint val="75000"/>
                  </a:schemeClr>
                </a:solidFill>
              </a:defRPr>
            </a:lvl4pPr>
            <a:lvl5pPr marL="5703113" indent="0">
              <a:buNone/>
              <a:defRPr sz="4366">
                <a:solidFill>
                  <a:schemeClr val="tx1">
                    <a:tint val="75000"/>
                  </a:schemeClr>
                </a:solidFill>
              </a:defRPr>
            </a:lvl5pPr>
            <a:lvl6pPr marL="7128891" indent="0">
              <a:buNone/>
              <a:defRPr sz="4366">
                <a:solidFill>
                  <a:schemeClr val="tx1">
                    <a:tint val="75000"/>
                  </a:schemeClr>
                </a:solidFill>
              </a:defRPr>
            </a:lvl6pPr>
            <a:lvl7pPr marL="8554669" indent="0">
              <a:buNone/>
              <a:defRPr sz="4366">
                <a:solidFill>
                  <a:schemeClr val="tx1">
                    <a:tint val="75000"/>
                  </a:schemeClr>
                </a:solidFill>
              </a:defRPr>
            </a:lvl7pPr>
            <a:lvl8pPr marL="9980447" indent="0">
              <a:buNone/>
              <a:defRPr sz="4366">
                <a:solidFill>
                  <a:schemeClr val="tx1">
                    <a:tint val="75000"/>
                  </a:schemeClr>
                </a:solidFill>
              </a:defRPr>
            </a:lvl8pPr>
            <a:lvl9pPr marL="11406226" indent="0">
              <a:buNone/>
              <a:defRPr sz="4366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3CD019-C99C-4B5C-A177-8F4BFB18FDBE}" type="datetimeFigureOut">
              <a:rPr lang="lv-LV" smtClean="0"/>
              <a:pPr/>
              <a:t>16.11.2023.</a:t>
            </a:fld>
            <a:endParaRPr lang="lv-LV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6CB46B-76B5-4EB8-ADFE-EB7BBF6DE425}" type="slidenum">
              <a:rPr lang="lv-LV" smtClean="0"/>
              <a:pPr/>
              <a:t>‹#›</a:t>
            </a:fld>
            <a:endParaRPr lang="lv-LV"/>
          </a:p>
        </p:txBody>
      </p:sp>
      <p:sp>
        <p:nvSpPr>
          <p:cNvPr id="14" name="TextBox 13"/>
          <p:cNvSpPr txBox="1"/>
          <p:nvPr/>
        </p:nvSpPr>
        <p:spPr>
          <a:xfrm>
            <a:off x="757001" y="2216094"/>
            <a:ext cx="1514393" cy="1823635"/>
          </a:xfrm>
          <a:prstGeom prst="rect">
            <a:avLst/>
          </a:prstGeom>
        </p:spPr>
        <p:txBody>
          <a:bodyPr vert="horz" lIns="285157" tIns="142579" rIns="285157" bIns="142579" rtlCol="0" anchor="ctr">
            <a:noAutofit/>
          </a:bodyPr>
          <a:lstStyle/>
          <a:p>
            <a:pPr lvl="0"/>
            <a:r>
              <a:rPr lang="en-US" sz="24948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25485647" y="8633933"/>
            <a:ext cx="1514393" cy="1823635"/>
          </a:xfrm>
          <a:prstGeom prst="rect">
            <a:avLst/>
          </a:prstGeom>
        </p:spPr>
        <p:txBody>
          <a:bodyPr vert="horz" lIns="285157" tIns="142579" rIns="285157" bIns="142579" rtlCol="0" anchor="ctr">
            <a:noAutofit/>
          </a:bodyPr>
          <a:lstStyle/>
          <a:p>
            <a:pPr lvl="0" algn="r"/>
            <a:r>
              <a:rPr lang="en-US" sz="24948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32160398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66332" y="1663418"/>
            <a:ext cx="24920903" cy="9029982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sz="8732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766333" y="12251206"/>
            <a:ext cx="21134923" cy="2613942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6237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66332" y="14865153"/>
            <a:ext cx="21134919" cy="3907706"/>
          </a:xfrm>
        </p:spPr>
        <p:txBody>
          <a:bodyPr anchor="t">
            <a:normAutofit/>
          </a:bodyPr>
          <a:lstStyle>
            <a:lvl1pPr marL="0" indent="0" algn="l">
              <a:buNone/>
              <a:defRPr sz="5613">
                <a:solidFill>
                  <a:schemeClr val="bg2">
                    <a:lumMod val="50000"/>
                  </a:schemeClr>
                </a:solidFill>
              </a:defRPr>
            </a:lvl1pPr>
            <a:lvl2pPr marL="1425778" indent="0">
              <a:buNone/>
              <a:defRPr sz="5613">
                <a:solidFill>
                  <a:schemeClr val="tx1">
                    <a:tint val="75000"/>
                  </a:schemeClr>
                </a:solidFill>
              </a:defRPr>
            </a:lvl2pPr>
            <a:lvl3pPr marL="2851556" indent="0">
              <a:buNone/>
              <a:defRPr sz="4990">
                <a:solidFill>
                  <a:schemeClr val="tx1">
                    <a:tint val="75000"/>
                  </a:schemeClr>
                </a:solidFill>
              </a:defRPr>
            </a:lvl3pPr>
            <a:lvl4pPr marL="4277335" indent="0">
              <a:buNone/>
              <a:defRPr sz="4366">
                <a:solidFill>
                  <a:schemeClr val="tx1">
                    <a:tint val="75000"/>
                  </a:schemeClr>
                </a:solidFill>
              </a:defRPr>
            </a:lvl4pPr>
            <a:lvl5pPr marL="5703113" indent="0">
              <a:buNone/>
              <a:defRPr sz="4366">
                <a:solidFill>
                  <a:schemeClr val="tx1">
                    <a:tint val="75000"/>
                  </a:schemeClr>
                </a:solidFill>
              </a:defRPr>
            </a:lvl5pPr>
            <a:lvl6pPr marL="7128891" indent="0">
              <a:buNone/>
              <a:defRPr sz="4366">
                <a:solidFill>
                  <a:schemeClr val="tx1">
                    <a:tint val="75000"/>
                  </a:schemeClr>
                </a:solidFill>
              </a:defRPr>
            </a:lvl6pPr>
            <a:lvl7pPr marL="8554669" indent="0">
              <a:buNone/>
              <a:defRPr sz="4366">
                <a:solidFill>
                  <a:schemeClr val="tx1">
                    <a:tint val="75000"/>
                  </a:schemeClr>
                </a:solidFill>
              </a:defRPr>
            </a:lvl7pPr>
            <a:lvl8pPr marL="9980447" indent="0">
              <a:buNone/>
              <a:defRPr sz="4366">
                <a:solidFill>
                  <a:schemeClr val="tx1">
                    <a:tint val="75000"/>
                  </a:schemeClr>
                </a:solidFill>
              </a:defRPr>
            </a:lvl8pPr>
            <a:lvl9pPr marL="11406226" indent="0">
              <a:buNone/>
              <a:defRPr sz="4366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3CD019-C99C-4B5C-A177-8F4BFB18FDBE}" type="datetimeFigureOut">
              <a:rPr lang="lv-LV" smtClean="0"/>
              <a:pPr/>
              <a:t>16.11.2023.</a:t>
            </a:fld>
            <a:endParaRPr lang="lv-LV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6CB46B-76B5-4EB8-ADFE-EB7BBF6DE425}" type="slidenum">
              <a:rPr lang="lv-LV" smtClean="0"/>
              <a:pPr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308780450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66334" y="14020236"/>
            <a:ext cx="21706169" cy="4752622"/>
          </a:xfrm>
        </p:spPr>
        <p:txBody>
          <a:bodyPr>
            <a:normAutofit/>
          </a:bodyPr>
          <a:lstStyle>
            <a:lvl1pPr algn="l">
              <a:defRPr sz="8732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766334" y="1663421"/>
            <a:ext cx="21706169" cy="11749549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3CD019-C99C-4B5C-A177-8F4BFB18FDBE}" type="datetimeFigureOut">
              <a:rPr lang="lv-LV" smtClean="0"/>
              <a:pPr/>
              <a:t>16.11.2023.</a:t>
            </a:fld>
            <a:endParaRPr lang="lv-LV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6CB46B-76B5-4EB8-ADFE-EB7BBF6DE425}" type="slidenum">
              <a:rPr lang="lv-LV" smtClean="0"/>
              <a:pPr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249076078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1744380" y="1663418"/>
            <a:ext cx="6769263" cy="13782604"/>
          </a:xfrm>
        </p:spPr>
        <p:txBody>
          <a:bodyPr vert="eaVert">
            <a:normAutofit/>
          </a:bodyPr>
          <a:lstStyle>
            <a:lvl1pPr>
              <a:defRPr sz="8732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766332" y="1663418"/>
            <a:ext cx="19372071" cy="17109440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3CD019-C99C-4B5C-A177-8F4BFB18FDBE}" type="datetimeFigureOut">
              <a:rPr lang="lv-LV" smtClean="0"/>
              <a:pPr/>
              <a:t>16.11.2023.</a:t>
            </a:fld>
            <a:endParaRPr lang="lv-LV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6CB46B-76B5-4EB8-ADFE-EB7BBF6DE425}" type="slidenum">
              <a:rPr lang="lv-LV" smtClean="0"/>
              <a:pPr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40643144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66334" y="14020236"/>
            <a:ext cx="21706169" cy="475262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66334" y="1663418"/>
            <a:ext cx="21706169" cy="11749549"/>
          </a:xfrm>
        </p:spPr>
        <p:txBody>
          <a:bodyPr anchor="ctr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3CD019-C99C-4B5C-A177-8F4BFB18FDBE}" type="datetimeFigureOut">
              <a:rPr lang="lv-LV" smtClean="0"/>
              <a:pPr/>
              <a:t>16.11.2023.</a:t>
            </a:fld>
            <a:endParaRPr lang="lv-LV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6CB46B-76B5-4EB8-ADFE-EB7BBF6DE425}" type="slidenum">
              <a:rPr lang="lv-LV" smtClean="0"/>
              <a:pPr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22017058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66332" y="6178407"/>
            <a:ext cx="21201506" cy="7234548"/>
          </a:xfrm>
        </p:spPr>
        <p:txBody>
          <a:bodyPr anchor="b">
            <a:normAutofit/>
          </a:bodyPr>
          <a:lstStyle>
            <a:lvl1pPr algn="l">
              <a:defRPr sz="9979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66333" y="13993832"/>
            <a:ext cx="21201503" cy="4779027"/>
          </a:xfrm>
        </p:spPr>
        <p:txBody>
          <a:bodyPr anchor="t">
            <a:normAutofit/>
          </a:bodyPr>
          <a:lstStyle>
            <a:lvl1pPr marL="0" indent="0" algn="l">
              <a:buNone/>
              <a:defRPr sz="5613">
                <a:solidFill>
                  <a:schemeClr val="bg2">
                    <a:lumMod val="50000"/>
                  </a:schemeClr>
                </a:solidFill>
              </a:defRPr>
            </a:lvl1pPr>
            <a:lvl2pPr marL="1425778" indent="0">
              <a:buNone/>
              <a:defRPr sz="5613">
                <a:solidFill>
                  <a:schemeClr val="tx1">
                    <a:tint val="75000"/>
                  </a:schemeClr>
                </a:solidFill>
              </a:defRPr>
            </a:lvl2pPr>
            <a:lvl3pPr marL="2851556" indent="0">
              <a:buNone/>
              <a:defRPr sz="4990">
                <a:solidFill>
                  <a:schemeClr val="tx1">
                    <a:tint val="75000"/>
                  </a:schemeClr>
                </a:solidFill>
              </a:defRPr>
            </a:lvl3pPr>
            <a:lvl4pPr marL="4277335" indent="0">
              <a:buNone/>
              <a:defRPr sz="4366">
                <a:solidFill>
                  <a:schemeClr val="tx1">
                    <a:tint val="75000"/>
                  </a:schemeClr>
                </a:solidFill>
              </a:defRPr>
            </a:lvl4pPr>
            <a:lvl5pPr marL="5703113" indent="0">
              <a:buNone/>
              <a:defRPr sz="4366">
                <a:solidFill>
                  <a:schemeClr val="tx1">
                    <a:tint val="75000"/>
                  </a:schemeClr>
                </a:solidFill>
              </a:defRPr>
            </a:lvl5pPr>
            <a:lvl6pPr marL="7128891" indent="0">
              <a:buNone/>
              <a:defRPr sz="4366">
                <a:solidFill>
                  <a:schemeClr val="tx1">
                    <a:tint val="75000"/>
                  </a:schemeClr>
                </a:solidFill>
              </a:defRPr>
            </a:lvl6pPr>
            <a:lvl7pPr marL="8554669" indent="0">
              <a:buNone/>
              <a:defRPr sz="4366">
                <a:solidFill>
                  <a:schemeClr val="tx1">
                    <a:tint val="75000"/>
                  </a:schemeClr>
                </a:solidFill>
              </a:defRPr>
            </a:lvl7pPr>
            <a:lvl8pPr marL="9980447" indent="0">
              <a:buNone/>
              <a:defRPr sz="4366">
                <a:solidFill>
                  <a:schemeClr val="tx1">
                    <a:tint val="75000"/>
                  </a:schemeClr>
                </a:solidFill>
              </a:defRPr>
            </a:lvl8pPr>
            <a:lvl9pPr marL="11406226" indent="0">
              <a:buNone/>
              <a:defRPr sz="4366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3CD019-C99C-4B5C-A177-8F4BFB18FDBE}" type="datetimeFigureOut">
              <a:rPr lang="lv-LV" smtClean="0"/>
              <a:pPr/>
              <a:t>16.11.2023.</a:t>
            </a:fld>
            <a:endParaRPr lang="lv-LV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6CB46B-76B5-4EB8-ADFE-EB7BBF6DE425}" type="slidenum">
              <a:rPr lang="lv-LV" smtClean="0"/>
              <a:pPr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18100942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66334" y="14020236"/>
            <a:ext cx="21706169" cy="4752622"/>
          </a:xfrm>
        </p:spPr>
        <p:txBody>
          <a:bodyPr>
            <a:normAutofit/>
          </a:bodyPr>
          <a:lstStyle>
            <a:lvl1pPr>
              <a:defRPr sz="9979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Content Placeholder 3"/>
          <p:cNvSpPr>
            <a:spLocks noGrp="1"/>
          </p:cNvSpPr>
          <p:nvPr>
            <p:ph sz="half" idx="13"/>
          </p:nvPr>
        </p:nvSpPr>
        <p:spPr>
          <a:xfrm>
            <a:off x="1766334" y="1663419"/>
            <a:ext cx="13080151" cy="11749539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2" name="Content Placeholder 5"/>
          <p:cNvSpPr>
            <a:spLocks noGrp="1"/>
          </p:cNvSpPr>
          <p:nvPr>
            <p:ph sz="quarter" idx="4"/>
          </p:nvPr>
        </p:nvSpPr>
        <p:spPr>
          <a:xfrm>
            <a:off x="15439217" y="1663418"/>
            <a:ext cx="13074426" cy="11723135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3CD019-C99C-4B5C-A177-8F4BFB18FDBE}" type="datetimeFigureOut">
              <a:rPr lang="lv-LV" smtClean="0"/>
              <a:pPr/>
              <a:t>16.11.2023.</a:t>
            </a:fld>
            <a:endParaRPr lang="lv-LV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6CB46B-76B5-4EB8-ADFE-EB7BBF6DE425}" type="slidenum">
              <a:rPr lang="lv-LV" smtClean="0"/>
              <a:pPr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391874015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66334" y="14020236"/>
            <a:ext cx="21706169" cy="4752622"/>
          </a:xfrm>
        </p:spPr>
        <p:txBody>
          <a:bodyPr>
            <a:normAutofit/>
          </a:bodyPr>
          <a:lstStyle>
            <a:lvl1pPr>
              <a:defRPr sz="9979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23335" y="1663418"/>
            <a:ext cx="12308247" cy="1901049"/>
          </a:xfrm>
        </p:spPr>
        <p:txBody>
          <a:bodyPr anchor="b">
            <a:noAutofit/>
          </a:bodyPr>
          <a:lstStyle>
            <a:lvl1pPr marL="0" indent="0">
              <a:buNone/>
              <a:defRPr sz="7484" b="0" cap="all">
                <a:solidFill>
                  <a:schemeClr val="tx1"/>
                </a:solidFill>
              </a:defRPr>
            </a:lvl1pPr>
            <a:lvl2pPr marL="1425778" indent="0">
              <a:buNone/>
              <a:defRPr sz="6237" b="1"/>
            </a:lvl2pPr>
            <a:lvl3pPr marL="2851556" indent="0">
              <a:buNone/>
              <a:defRPr sz="5613" b="1"/>
            </a:lvl3pPr>
            <a:lvl4pPr marL="4277335" indent="0">
              <a:buNone/>
              <a:defRPr sz="4990" b="1"/>
            </a:lvl4pPr>
            <a:lvl5pPr marL="5703113" indent="0">
              <a:buNone/>
              <a:defRPr sz="4990" b="1"/>
            </a:lvl5pPr>
            <a:lvl6pPr marL="7128891" indent="0">
              <a:buNone/>
              <a:defRPr sz="4990" b="1"/>
            </a:lvl6pPr>
            <a:lvl7pPr marL="8554669" indent="0">
              <a:buNone/>
              <a:defRPr sz="4990" b="1"/>
            </a:lvl7pPr>
            <a:lvl8pPr marL="9980447" indent="0">
              <a:buNone/>
              <a:defRPr sz="4990" b="1"/>
            </a:lvl8pPr>
            <a:lvl9pPr marL="11406226" indent="0">
              <a:buNone/>
              <a:defRPr sz="499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766330" y="3564468"/>
            <a:ext cx="13065250" cy="9848490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6077185" y="1767383"/>
            <a:ext cx="12464498" cy="1797084"/>
          </a:xfrm>
        </p:spPr>
        <p:txBody>
          <a:bodyPr anchor="b">
            <a:noAutofit/>
          </a:bodyPr>
          <a:lstStyle>
            <a:lvl1pPr marL="0" indent="0">
              <a:buNone/>
              <a:defRPr sz="7484" b="0" cap="all">
                <a:solidFill>
                  <a:schemeClr val="tx1"/>
                </a:solidFill>
              </a:defRPr>
            </a:lvl1pPr>
            <a:lvl2pPr marL="1425778" indent="0">
              <a:buNone/>
              <a:defRPr sz="6237" b="1"/>
            </a:lvl2pPr>
            <a:lvl3pPr marL="2851556" indent="0">
              <a:buNone/>
              <a:defRPr sz="5613" b="1"/>
            </a:lvl3pPr>
            <a:lvl4pPr marL="4277335" indent="0">
              <a:buNone/>
              <a:defRPr sz="4990" b="1"/>
            </a:lvl4pPr>
            <a:lvl5pPr marL="5703113" indent="0">
              <a:buNone/>
              <a:defRPr sz="4990" b="1"/>
            </a:lvl5pPr>
            <a:lvl6pPr marL="7128891" indent="0">
              <a:buNone/>
              <a:defRPr sz="4990" b="1"/>
            </a:lvl6pPr>
            <a:lvl7pPr marL="8554669" indent="0">
              <a:buNone/>
              <a:defRPr sz="4990" b="1"/>
            </a:lvl7pPr>
            <a:lvl8pPr marL="9980447" indent="0">
              <a:buNone/>
              <a:defRPr sz="4990" b="1"/>
            </a:lvl8pPr>
            <a:lvl9pPr marL="11406226" indent="0">
              <a:buNone/>
              <a:defRPr sz="499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5439219" y="3564467"/>
            <a:ext cx="13102464" cy="9822086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3CD019-C99C-4B5C-A177-8F4BFB18FDBE}" type="datetimeFigureOut">
              <a:rPr lang="lv-LV" smtClean="0"/>
              <a:pPr/>
              <a:t>16.11.2023.</a:t>
            </a:fld>
            <a:endParaRPr lang="lv-LV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6CB46B-76B5-4EB8-ADFE-EB7BBF6DE425}" type="slidenum">
              <a:rPr lang="lv-LV" smtClean="0"/>
              <a:pPr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2332490403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66334" y="14020236"/>
            <a:ext cx="21706169" cy="4752622"/>
          </a:xfrm>
        </p:spPr>
        <p:txBody>
          <a:bodyPr>
            <a:normAutofit/>
          </a:bodyPr>
          <a:lstStyle>
            <a:lvl1pPr>
              <a:defRPr sz="9979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3CD019-C99C-4B5C-A177-8F4BFB18FDBE}" type="datetimeFigureOut">
              <a:rPr lang="lv-LV" smtClean="0"/>
              <a:pPr/>
              <a:t>16.11.2023.</a:t>
            </a:fld>
            <a:endParaRPr lang="lv-LV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6CB46B-76B5-4EB8-ADFE-EB7BBF6DE425}" type="slidenum">
              <a:rPr lang="lv-LV" smtClean="0"/>
              <a:pPr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30130654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3CD019-C99C-4B5C-A177-8F4BFB18FDBE}" type="datetimeFigureOut">
              <a:rPr lang="lv-LV" smtClean="0"/>
              <a:pPr/>
              <a:t>16.11.2023.</a:t>
            </a:fld>
            <a:endParaRPr lang="lv-LV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6CB46B-76B5-4EB8-ADFE-EB7BBF6DE425}" type="slidenum">
              <a:rPr lang="lv-LV" smtClean="0"/>
              <a:pPr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10290273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43690" y="1663418"/>
            <a:ext cx="10597991" cy="4752622"/>
          </a:xfrm>
        </p:spPr>
        <p:txBody>
          <a:bodyPr anchor="b">
            <a:normAutofit/>
          </a:bodyPr>
          <a:lstStyle>
            <a:lvl1pPr algn="l">
              <a:defRPr sz="6237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66330" y="1663418"/>
            <a:ext cx="14698752" cy="17109440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43690" y="6891310"/>
            <a:ext cx="10597991" cy="6521655"/>
          </a:xfrm>
        </p:spPr>
        <p:txBody>
          <a:bodyPr anchor="t">
            <a:normAutofit/>
          </a:bodyPr>
          <a:lstStyle>
            <a:lvl1pPr marL="0" indent="0">
              <a:buNone/>
              <a:defRPr sz="4990"/>
            </a:lvl1pPr>
            <a:lvl2pPr marL="1425778" indent="0">
              <a:buNone/>
              <a:defRPr sz="3742"/>
            </a:lvl2pPr>
            <a:lvl3pPr marL="2851556" indent="0">
              <a:buNone/>
              <a:defRPr sz="3119"/>
            </a:lvl3pPr>
            <a:lvl4pPr marL="4277335" indent="0">
              <a:buNone/>
              <a:defRPr sz="2807"/>
            </a:lvl4pPr>
            <a:lvl5pPr marL="5703113" indent="0">
              <a:buNone/>
              <a:defRPr sz="2807"/>
            </a:lvl5pPr>
            <a:lvl6pPr marL="7128891" indent="0">
              <a:buNone/>
              <a:defRPr sz="2807"/>
            </a:lvl6pPr>
            <a:lvl7pPr marL="8554669" indent="0">
              <a:buNone/>
              <a:defRPr sz="2807"/>
            </a:lvl7pPr>
            <a:lvl8pPr marL="9980447" indent="0">
              <a:buNone/>
              <a:defRPr sz="2807"/>
            </a:lvl8pPr>
            <a:lvl9pPr marL="11406226" indent="0">
              <a:buNone/>
              <a:defRPr sz="2807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3CD019-C99C-4B5C-A177-8F4BFB18FDBE}" type="datetimeFigureOut">
              <a:rPr lang="lv-LV" smtClean="0"/>
              <a:pPr/>
              <a:t>16.11.2023.</a:t>
            </a:fld>
            <a:endParaRPr lang="lv-LV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6CB46B-76B5-4EB8-ADFE-EB7BBF6DE425}" type="slidenum">
              <a:rPr lang="lv-LV" smtClean="0"/>
              <a:pPr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633604187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87655" y="4514991"/>
            <a:ext cx="11799580" cy="3564467"/>
          </a:xfrm>
        </p:spPr>
        <p:txBody>
          <a:bodyPr anchor="b">
            <a:normAutofit/>
          </a:bodyPr>
          <a:lstStyle>
            <a:lvl1pPr algn="l">
              <a:defRPr sz="7484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2523331" y="2851573"/>
            <a:ext cx="10864809" cy="1497076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4990"/>
            </a:lvl1pPr>
            <a:lvl2pPr marL="1425778" indent="0">
              <a:buNone/>
              <a:defRPr sz="4990"/>
            </a:lvl2pPr>
            <a:lvl3pPr marL="2851556" indent="0">
              <a:buNone/>
              <a:defRPr sz="4990"/>
            </a:lvl3pPr>
            <a:lvl4pPr marL="4277335" indent="0">
              <a:buNone/>
              <a:defRPr sz="4990"/>
            </a:lvl4pPr>
            <a:lvl5pPr marL="5703113" indent="0">
              <a:buNone/>
              <a:defRPr sz="4990"/>
            </a:lvl5pPr>
            <a:lvl6pPr marL="7128891" indent="0">
              <a:buNone/>
              <a:defRPr sz="4990"/>
            </a:lvl6pPr>
            <a:lvl7pPr marL="8554669" indent="0">
              <a:buNone/>
              <a:defRPr sz="4990"/>
            </a:lvl7pPr>
            <a:lvl8pPr marL="9980447" indent="0">
              <a:buNone/>
              <a:defRPr sz="4990"/>
            </a:lvl8pPr>
            <a:lvl9pPr marL="11406226" indent="0">
              <a:buNone/>
              <a:defRPr sz="499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88408" y="8554720"/>
            <a:ext cx="11802776" cy="6495250"/>
          </a:xfrm>
        </p:spPr>
        <p:txBody>
          <a:bodyPr anchor="t">
            <a:normAutofit/>
          </a:bodyPr>
          <a:lstStyle>
            <a:lvl1pPr marL="0" indent="0">
              <a:buNone/>
              <a:defRPr sz="5613"/>
            </a:lvl1pPr>
            <a:lvl2pPr marL="1425778" indent="0">
              <a:buNone/>
              <a:defRPr sz="3742"/>
            </a:lvl2pPr>
            <a:lvl3pPr marL="2851556" indent="0">
              <a:buNone/>
              <a:defRPr sz="3119"/>
            </a:lvl3pPr>
            <a:lvl4pPr marL="4277335" indent="0">
              <a:buNone/>
              <a:defRPr sz="2807"/>
            </a:lvl4pPr>
            <a:lvl5pPr marL="5703113" indent="0">
              <a:buNone/>
              <a:defRPr sz="2807"/>
            </a:lvl5pPr>
            <a:lvl6pPr marL="7128891" indent="0">
              <a:buNone/>
              <a:defRPr sz="2807"/>
            </a:lvl6pPr>
            <a:lvl7pPr marL="8554669" indent="0">
              <a:buNone/>
              <a:defRPr sz="2807"/>
            </a:lvl7pPr>
            <a:lvl8pPr marL="9980447" indent="0">
              <a:buNone/>
              <a:defRPr sz="2807"/>
            </a:lvl8pPr>
            <a:lvl9pPr marL="11406226" indent="0">
              <a:buNone/>
              <a:defRPr sz="2807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3CD019-C99C-4B5C-A177-8F4BFB18FDBE}" type="datetimeFigureOut">
              <a:rPr lang="lv-LV" smtClean="0"/>
              <a:pPr/>
              <a:t>16.11.2023.</a:t>
            </a:fld>
            <a:endParaRPr lang="lv-LV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766332" y="19248122"/>
            <a:ext cx="19245282" cy="1138649"/>
          </a:xfrm>
        </p:spPr>
        <p:txBody>
          <a:bodyPr/>
          <a:lstStyle/>
          <a:p>
            <a:endParaRPr lang="lv-LV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6CB46B-76B5-4EB8-ADFE-EB7BBF6DE425}" type="slidenum">
              <a:rPr lang="lv-LV" smtClean="0"/>
              <a:pPr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7961482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22089662" y="12145593"/>
            <a:ext cx="8180812" cy="8290684"/>
            <a:chOff x="6687077" y="3259666"/>
            <a:chExt cx="2981857" cy="3208867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8756120" y="3259666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6687077" y="3486677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7772400" y="3581400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7923214" y="3433394"/>
              <a:ext cx="1739738" cy="173974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8398935" y="3985317"/>
              <a:ext cx="1264017" cy="1264016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66334" y="14020236"/>
            <a:ext cx="21706169" cy="4752622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66334" y="1663421"/>
            <a:ext cx="21706169" cy="1174954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4604948" y="19248131"/>
            <a:ext cx="3975283" cy="113864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3119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883CD019-C99C-4B5C-A177-8F4BFB18FDBE}" type="datetimeFigureOut">
              <a:rPr lang="lv-LV" smtClean="0"/>
              <a:pPr/>
              <a:t>16.11.2023.</a:t>
            </a:fld>
            <a:endParaRPr lang="lv-LV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766332" y="19248122"/>
            <a:ext cx="19245282" cy="113864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3119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endParaRPr lang="lv-LV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5744689" y="17396588"/>
            <a:ext cx="2837612" cy="208917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8732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C26CB46B-76B5-4EB8-ADFE-EB7BBF6DE425}" type="slidenum">
              <a:rPr lang="lv-LV" smtClean="0"/>
              <a:pPr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2118622638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4555" r:id="rId1"/>
    <p:sldLayoutId id="2147484556" r:id="rId2"/>
    <p:sldLayoutId id="2147484557" r:id="rId3"/>
    <p:sldLayoutId id="2147484558" r:id="rId4"/>
    <p:sldLayoutId id="2147484559" r:id="rId5"/>
    <p:sldLayoutId id="2147484560" r:id="rId6"/>
    <p:sldLayoutId id="2147484561" r:id="rId7"/>
    <p:sldLayoutId id="2147484562" r:id="rId8"/>
    <p:sldLayoutId id="2147484563" r:id="rId9"/>
    <p:sldLayoutId id="2147484564" r:id="rId10"/>
    <p:sldLayoutId id="2147484565" r:id="rId11"/>
    <p:sldLayoutId id="2147484566" r:id="rId12"/>
    <p:sldLayoutId id="2147484567" r:id="rId13"/>
    <p:sldLayoutId id="2147484568" r:id="rId14"/>
    <p:sldLayoutId id="2147484569" r:id="rId15"/>
    <p:sldLayoutId id="2147484570" r:id="rId16"/>
    <p:sldLayoutId id="2147484571" r:id="rId17"/>
  </p:sldLayoutIdLst>
  <p:txStyles>
    <p:titleStyle>
      <a:lvl1pPr algn="l" defTabSz="1425778" rtl="0" eaLnBrk="1" latinLnBrk="0" hangingPunct="1">
        <a:spcBef>
          <a:spcPct val="0"/>
        </a:spcBef>
        <a:buNone/>
        <a:defRPr sz="9979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891111" indent="-891111" algn="l" defTabSz="1425778" rtl="0" eaLnBrk="1" latinLnBrk="0" hangingPunct="1">
        <a:spcBef>
          <a:spcPct val="20000"/>
        </a:spcBef>
        <a:spcAft>
          <a:spcPts val="1871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6237" kern="1200" cap="none">
          <a:solidFill>
            <a:schemeClr val="bg2">
              <a:lumMod val="50000"/>
            </a:schemeClr>
          </a:solidFill>
          <a:effectLst/>
          <a:latin typeface="+mn-lt"/>
          <a:ea typeface="+mn-ea"/>
          <a:cs typeface="+mn-cs"/>
        </a:defRPr>
      </a:lvl1pPr>
      <a:lvl2pPr marL="2316890" indent="-891111" algn="l" defTabSz="1425778" rtl="0" eaLnBrk="1" latinLnBrk="0" hangingPunct="1">
        <a:spcBef>
          <a:spcPct val="20000"/>
        </a:spcBef>
        <a:spcAft>
          <a:spcPts val="1871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5613" kern="1200" cap="none">
          <a:solidFill>
            <a:schemeClr val="bg2">
              <a:lumMod val="50000"/>
            </a:schemeClr>
          </a:solidFill>
          <a:effectLst/>
          <a:latin typeface="+mn-lt"/>
          <a:ea typeface="+mn-ea"/>
          <a:cs typeface="+mn-cs"/>
        </a:defRPr>
      </a:lvl2pPr>
      <a:lvl3pPr marL="3742668" indent="-891111" algn="l" defTabSz="1425778" rtl="0" eaLnBrk="1" latinLnBrk="0" hangingPunct="1">
        <a:spcBef>
          <a:spcPct val="20000"/>
        </a:spcBef>
        <a:spcAft>
          <a:spcPts val="1871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4990" kern="1200" cap="none">
          <a:solidFill>
            <a:schemeClr val="bg2">
              <a:lumMod val="50000"/>
            </a:schemeClr>
          </a:solidFill>
          <a:effectLst/>
          <a:latin typeface="+mn-lt"/>
          <a:ea typeface="+mn-ea"/>
          <a:cs typeface="+mn-cs"/>
        </a:defRPr>
      </a:lvl3pPr>
      <a:lvl4pPr marL="4812001" indent="-534667" algn="l" defTabSz="1425778" rtl="0" eaLnBrk="1" latinLnBrk="0" hangingPunct="1">
        <a:spcBef>
          <a:spcPct val="20000"/>
        </a:spcBef>
        <a:spcAft>
          <a:spcPts val="1871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4366" kern="1200" cap="none">
          <a:solidFill>
            <a:schemeClr val="bg2">
              <a:lumMod val="50000"/>
            </a:schemeClr>
          </a:solidFill>
          <a:effectLst/>
          <a:latin typeface="+mn-lt"/>
          <a:ea typeface="+mn-ea"/>
          <a:cs typeface="+mn-cs"/>
        </a:defRPr>
      </a:lvl4pPr>
      <a:lvl5pPr marL="6237780" indent="-534667" algn="l" defTabSz="1425778" rtl="0" eaLnBrk="1" latinLnBrk="0" hangingPunct="1">
        <a:spcBef>
          <a:spcPct val="20000"/>
        </a:spcBef>
        <a:spcAft>
          <a:spcPts val="1871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4366" kern="1200" cap="none">
          <a:solidFill>
            <a:schemeClr val="bg2">
              <a:lumMod val="50000"/>
            </a:schemeClr>
          </a:solidFill>
          <a:effectLst/>
          <a:latin typeface="+mn-lt"/>
          <a:ea typeface="+mn-ea"/>
          <a:cs typeface="+mn-cs"/>
        </a:defRPr>
      </a:lvl5pPr>
      <a:lvl6pPr marL="7841780" indent="-712889" algn="l" defTabSz="1425778" rtl="0" eaLnBrk="1" latinLnBrk="0" hangingPunct="1">
        <a:spcBef>
          <a:spcPct val="20000"/>
        </a:spcBef>
        <a:spcAft>
          <a:spcPts val="1871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4366" kern="1200" cap="none">
          <a:solidFill>
            <a:schemeClr val="bg2">
              <a:lumMod val="50000"/>
            </a:schemeClr>
          </a:solidFill>
          <a:effectLst/>
          <a:latin typeface="+mn-lt"/>
          <a:ea typeface="+mn-ea"/>
          <a:cs typeface="+mn-cs"/>
        </a:defRPr>
      </a:lvl6pPr>
      <a:lvl7pPr marL="9267558" indent="-712889" algn="l" defTabSz="1425778" rtl="0" eaLnBrk="1" latinLnBrk="0" hangingPunct="1">
        <a:spcBef>
          <a:spcPct val="20000"/>
        </a:spcBef>
        <a:spcAft>
          <a:spcPts val="1871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4366" kern="1200" cap="none">
          <a:solidFill>
            <a:schemeClr val="bg2">
              <a:lumMod val="50000"/>
            </a:schemeClr>
          </a:solidFill>
          <a:effectLst/>
          <a:latin typeface="+mn-lt"/>
          <a:ea typeface="+mn-ea"/>
          <a:cs typeface="+mn-cs"/>
        </a:defRPr>
      </a:lvl7pPr>
      <a:lvl8pPr marL="10693337" indent="-712889" algn="l" defTabSz="1425778" rtl="0" eaLnBrk="1" latinLnBrk="0" hangingPunct="1">
        <a:spcBef>
          <a:spcPct val="20000"/>
        </a:spcBef>
        <a:spcAft>
          <a:spcPts val="1871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4366" kern="1200" cap="none">
          <a:solidFill>
            <a:schemeClr val="bg2">
              <a:lumMod val="50000"/>
            </a:schemeClr>
          </a:solidFill>
          <a:effectLst/>
          <a:latin typeface="+mn-lt"/>
          <a:ea typeface="+mn-ea"/>
          <a:cs typeface="+mn-cs"/>
        </a:defRPr>
      </a:lvl8pPr>
      <a:lvl9pPr marL="12119115" indent="-712889" algn="l" defTabSz="1425778" rtl="0" eaLnBrk="1" latinLnBrk="0" hangingPunct="1">
        <a:spcBef>
          <a:spcPct val="20000"/>
        </a:spcBef>
        <a:spcAft>
          <a:spcPts val="1871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4366" kern="1200" cap="none">
          <a:solidFill>
            <a:schemeClr val="bg2">
              <a:lumMod val="50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425778" rtl="0" eaLnBrk="1" latinLnBrk="0" hangingPunct="1">
        <a:defRPr sz="5613" kern="1200">
          <a:solidFill>
            <a:schemeClr val="tx1"/>
          </a:solidFill>
          <a:latin typeface="+mn-lt"/>
          <a:ea typeface="+mn-ea"/>
          <a:cs typeface="+mn-cs"/>
        </a:defRPr>
      </a:lvl1pPr>
      <a:lvl2pPr marL="1425778" algn="l" defTabSz="1425778" rtl="0" eaLnBrk="1" latinLnBrk="0" hangingPunct="1">
        <a:defRPr sz="5613" kern="1200">
          <a:solidFill>
            <a:schemeClr val="tx1"/>
          </a:solidFill>
          <a:latin typeface="+mn-lt"/>
          <a:ea typeface="+mn-ea"/>
          <a:cs typeface="+mn-cs"/>
        </a:defRPr>
      </a:lvl2pPr>
      <a:lvl3pPr marL="2851556" algn="l" defTabSz="1425778" rtl="0" eaLnBrk="1" latinLnBrk="0" hangingPunct="1">
        <a:defRPr sz="5613" kern="1200">
          <a:solidFill>
            <a:schemeClr val="tx1"/>
          </a:solidFill>
          <a:latin typeface="+mn-lt"/>
          <a:ea typeface="+mn-ea"/>
          <a:cs typeface="+mn-cs"/>
        </a:defRPr>
      </a:lvl3pPr>
      <a:lvl4pPr marL="4277335" algn="l" defTabSz="1425778" rtl="0" eaLnBrk="1" latinLnBrk="0" hangingPunct="1">
        <a:defRPr sz="5613" kern="1200">
          <a:solidFill>
            <a:schemeClr val="tx1"/>
          </a:solidFill>
          <a:latin typeface="+mn-lt"/>
          <a:ea typeface="+mn-ea"/>
          <a:cs typeface="+mn-cs"/>
        </a:defRPr>
      </a:lvl4pPr>
      <a:lvl5pPr marL="5703113" algn="l" defTabSz="1425778" rtl="0" eaLnBrk="1" latinLnBrk="0" hangingPunct="1">
        <a:defRPr sz="5613" kern="1200">
          <a:solidFill>
            <a:schemeClr val="tx1"/>
          </a:solidFill>
          <a:latin typeface="+mn-lt"/>
          <a:ea typeface="+mn-ea"/>
          <a:cs typeface="+mn-cs"/>
        </a:defRPr>
      </a:lvl5pPr>
      <a:lvl6pPr marL="7128891" algn="l" defTabSz="1425778" rtl="0" eaLnBrk="1" latinLnBrk="0" hangingPunct="1">
        <a:defRPr sz="5613" kern="1200">
          <a:solidFill>
            <a:schemeClr val="tx1"/>
          </a:solidFill>
          <a:latin typeface="+mn-lt"/>
          <a:ea typeface="+mn-ea"/>
          <a:cs typeface="+mn-cs"/>
        </a:defRPr>
      </a:lvl6pPr>
      <a:lvl7pPr marL="8554669" algn="l" defTabSz="1425778" rtl="0" eaLnBrk="1" latinLnBrk="0" hangingPunct="1">
        <a:defRPr sz="5613" kern="1200">
          <a:solidFill>
            <a:schemeClr val="tx1"/>
          </a:solidFill>
          <a:latin typeface="+mn-lt"/>
          <a:ea typeface="+mn-ea"/>
          <a:cs typeface="+mn-cs"/>
        </a:defRPr>
      </a:lvl7pPr>
      <a:lvl8pPr marL="9980447" algn="l" defTabSz="1425778" rtl="0" eaLnBrk="1" latinLnBrk="0" hangingPunct="1">
        <a:defRPr sz="5613" kern="1200">
          <a:solidFill>
            <a:schemeClr val="tx1"/>
          </a:solidFill>
          <a:latin typeface="+mn-lt"/>
          <a:ea typeface="+mn-ea"/>
          <a:cs typeface="+mn-cs"/>
        </a:defRPr>
      </a:lvl8pPr>
      <a:lvl9pPr marL="11406226" algn="l" defTabSz="1425778" rtl="0" eaLnBrk="1" latinLnBrk="0" hangingPunct="1">
        <a:defRPr sz="561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g"/><Relationship Id="rId3" Type="http://schemas.openxmlformats.org/officeDocument/2006/relationships/image" Target="../media/image1.jpeg"/><Relationship Id="rId7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jpg"/><Relationship Id="rId9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>
          <a:gsLst>
            <a:gs pos="63000">
              <a:srgbClr val="92D050"/>
            </a:gs>
            <a:gs pos="83000">
              <a:schemeClr val="accent4">
                <a:lumMod val="40000"/>
                <a:lumOff val="60000"/>
              </a:schemeClr>
            </a:gs>
            <a:gs pos="100000">
              <a:schemeClr val="accent4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734240" y="12786748"/>
            <a:ext cx="6421572" cy="390152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492915" y="5102817"/>
            <a:ext cx="6636941" cy="4320001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5698169" y="5431886"/>
            <a:ext cx="7612901" cy="4985288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89624" y="14746059"/>
            <a:ext cx="8818673" cy="5128880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9285088" y="7311693"/>
            <a:ext cx="6626606" cy="181588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lv-LV" sz="2800" b="1" dirty="0" smtClean="0">
                <a:solidFill>
                  <a:schemeClr val="bg1"/>
                </a:solidFill>
                <a:latin typeface="Corbel" panose="020B0503020204020204" pitchFamily="34" charset="0"/>
                <a:cs typeface="Times New Roman" panose="02020603050405020304" pitchFamily="18" charset="0"/>
              </a:rPr>
              <a:t>Prof. O. </a:t>
            </a:r>
            <a:r>
              <a:rPr lang="lv-LV" sz="2800" b="1" dirty="0">
                <a:solidFill>
                  <a:schemeClr val="bg1"/>
                </a:solidFill>
                <a:latin typeface="Corbel" panose="020B0503020204020204" pitchFamily="34" charset="0"/>
                <a:cs typeface="Times New Roman" panose="02020603050405020304" pitchFamily="18" charset="0"/>
              </a:rPr>
              <a:t>Ozola </a:t>
            </a:r>
            <a:r>
              <a:rPr lang="lv-LV" sz="2800" b="1" dirty="0" smtClean="0">
                <a:solidFill>
                  <a:schemeClr val="bg1"/>
                </a:solidFill>
                <a:latin typeface="Corbel" panose="020B0503020204020204" pitchFamily="34" charset="0"/>
                <a:cs typeface="Times New Roman" panose="02020603050405020304" pitchFamily="18" charset="0"/>
              </a:rPr>
              <a:t>stipendiāts IITF studiju programmas </a:t>
            </a:r>
            <a:r>
              <a:rPr lang="lv-LV" sz="2800" b="1" i="1" dirty="0" smtClean="0">
                <a:solidFill>
                  <a:schemeClr val="bg1"/>
                </a:solidFill>
                <a:latin typeface="Corbel" panose="020B0503020204020204" pitchFamily="34" charset="0"/>
                <a:cs typeface="Times New Roman" panose="02020603050405020304" pitchFamily="18" charset="0"/>
              </a:rPr>
              <a:t>Lauksaimniecības inženierzinātne</a:t>
            </a:r>
            <a:r>
              <a:rPr lang="lv-LV" sz="2800" b="1" dirty="0" smtClean="0">
                <a:solidFill>
                  <a:schemeClr val="bg1"/>
                </a:solidFill>
                <a:latin typeface="Corbel" panose="020B0503020204020204" pitchFamily="34" charset="0"/>
                <a:cs typeface="Times New Roman" panose="02020603050405020304" pitchFamily="18" charset="0"/>
              </a:rPr>
              <a:t> 4.kursa students</a:t>
            </a:r>
          </a:p>
          <a:p>
            <a:pPr algn="ctr"/>
            <a:r>
              <a:rPr lang="lv-LV" sz="2800" b="1" dirty="0" smtClean="0">
                <a:solidFill>
                  <a:schemeClr val="bg1"/>
                </a:solidFill>
                <a:cs typeface="Times New Roman" panose="02020603050405020304" pitchFamily="18" charset="0"/>
              </a:rPr>
              <a:t> Kaspars Vitkovskis</a:t>
            </a:r>
          </a:p>
        </p:txBody>
      </p:sp>
      <p:sp>
        <p:nvSpPr>
          <p:cNvPr id="16" name="Rectangle 15"/>
          <p:cNvSpPr/>
          <p:nvPr/>
        </p:nvSpPr>
        <p:spPr>
          <a:xfrm>
            <a:off x="2666920" y="406830"/>
            <a:ext cx="25002460" cy="1015663"/>
          </a:xfrm>
          <a:prstGeom prst="rect">
            <a:avLst/>
          </a:prstGeom>
          <a:blipFill>
            <a:blip r:embed="rId7"/>
            <a:tile tx="0" ty="0" sx="100000" sy="100000" flip="none" algn="tl"/>
          </a:blipFill>
        </p:spPr>
        <p:txBody>
          <a:bodyPr wrap="square">
            <a:spAutoFit/>
          </a:bodyPr>
          <a:lstStyle/>
          <a:p>
            <a:pPr algn="ctr"/>
            <a:r>
              <a:rPr lang="lv-LV" sz="6000" b="1" dirty="0">
                <a:solidFill>
                  <a:schemeClr val="bg1"/>
                </a:solidFill>
              </a:rPr>
              <a:t>Profesora Oļģerta Ozola vārdiskā </a:t>
            </a:r>
            <a:r>
              <a:rPr lang="lv-LV" sz="6000" b="1" dirty="0" smtClean="0">
                <a:solidFill>
                  <a:schemeClr val="bg1"/>
                </a:solidFill>
              </a:rPr>
              <a:t>stipendija 2023.gadā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89624" y="1606703"/>
            <a:ext cx="9261731" cy="3108543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pPr algn="just"/>
            <a:r>
              <a:rPr lang="lv-LV" sz="2800" dirty="0" smtClean="0">
                <a:solidFill>
                  <a:srgbClr val="000000"/>
                </a:solidFill>
                <a:cs typeface="Times New Roman" panose="02020603050405020304" pitchFamily="18" charset="0"/>
              </a:rPr>
              <a:t>  </a:t>
            </a:r>
            <a:r>
              <a:rPr lang="lv-LV" sz="2800" dirty="0">
                <a:solidFill>
                  <a:srgbClr val="000000"/>
                </a:solidFill>
                <a:latin typeface="Corbel" panose="020B0503020204020204" pitchFamily="34" charset="0"/>
                <a:cs typeface="Times New Roman" panose="02020603050405020304" pitchFamily="18" charset="0"/>
              </a:rPr>
              <a:t>Kurzemnieks </a:t>
            </a:r>
            <a:r>
              <a:rPr lang="lv-LV" sz="2800" b="1" dirty="0">
                <a:solidFill>
                  <a:srgbClr val="000000"/>
                </a:solidFill>
                <a:latin typeface="Corbel" panose="020B0503020204020204" pitchFamily="34" charset="0"/>
                <a:cs typeface="Times New Roman" panose="02020603050405020304" pitchFamily="18" charset="0"/>
              </a:rPr>
              <a:t>Kaspars Vitkovskis </a:t>
            </a:r>
            <a:r>
              <a:rPr lang="lv-LV" sz="2800" dirty="0" smtClean="0">
                <a:solidFill>
                  <a:srgbClr val="000000"/>
                </a:solidFill>
                <a:latin typeface="Corbel" panose="020B0503020204020204" pitchFamily="34" charset="0"/>
                <a:cs typeface="Times New Roman" panose="02020603050405020304" pitchFamily="18" charset="0"/>
              </a:rPr>
              <a:t>ir </a:t>
            </a:r>
            <a:r>
              <a:rPr lang="lv-LV" sz="2800" dirty="0">
                <a:solidFill>
                  <a:srgbClr val="000000"/>
                </a:solidFill>
                <a:latin typeface="Corbel" panose="020B0503020204020204" pitchFamily="34" charset="0"/>
                <a:cs typeface="Times New Roman" panose="02020603050405020304" pitchFamily="18" charset="0"/>
              </a:rPr>
              <a:t>no Saldus novada Zirņu pagasta. Viņa dzīve vienmēr bijusi saistīta ar lauksaimniecību un tehniskas lietas viņu vienmēr ir interesējušas, tāpēc </a:t>
            </a:r>
            <a:r>
              <a:rPr lang="lv-LV" sz="2800" dirty="0" smtClean="0">
                <a:solidFill>
                  <a:srgbClr val="000000"/>
                </a:solidFill>
                <a:latin typeface="Corbel" panose="020B0503020204020204" pitchFamily="34" charset="0"/>
                <a:cs typeface="Times New Roman" panose="02020603050405020304" pitchFamily="18" charset="0"/>
              </a:rPr>
              <a:t>Kaspars </a:t>
            </a:r>
            <a:r>
              <a:rPr lang="lv-LV" sz="2800" dirty="0">
                <a:solidFill>
                  <a:srgbClr val="000000"/>
                </a:solidFill>
                <a:latin typeface="Corbel" panose="020B0503020204020204" pitchFamily="34" charset="0"/>
                <a:cs typeface="Times New Roman" panose="02020603050405020304" pitchFamily="18" charset="0"/>
              </a:rPr>
              <a:t>pēc Kandavas Lauksaimniecības tehnikuma </a:t>
            </a:r>
            <a:r>
              <a:rPr lang="lv-LV" sz="2800" dirty="0" smtClean="0">
                <a:solidFill>
                  <a:srgbClr val="000000"/>
                </a:solidFill>
                <a:latin typeface="Corbel" panose="020B0503020204020204" pitchFamily="34" charset="0"/>
                <a:cs typeface="Times New Roman" panose="02020603050405020304" pitchFamily="18" charset="0"/>
              </a:rPr>
              <a:t>absolvēšanas </a:t>
            </a:r>
            <a:r>
              <a:rPr lang="lv-LV" sz="2800" dirty="0">
                <a:solidFill>
                  <a:srgbClr val="000000"/>
                </a:solidFill>
                <a:latin typeface="Corbel" panose="020B0503020204020204" pitchFamily="34" charset="0"/>
                <a:cs typeface="Times New Roman" panose="02020603050405020304" pitchFamily="18" charset="0"/>
              </a:rPr>
              <a:t>devās </a:t>
            </a:r>
            <a:r>
              <a:rPr lang="lv-LV" sz="2800" dirty="0" smtClean="0">
                <a:solidFill>
                  <a:srgbClr val="000000"/>
                </a:solidFill>
                <a:latin typeface="Corbel" panose="020B0503020204020204" pitchFamily="34" charset="0"/>
                <a:cs typeface="Times New Roman" panose="02020603050405020304" pitchFamily="18" charset="0"/>
              </a:rPr>
              <a:t>studēt uz Latvijas Lauksaimniecības universitāti (tagadējo LBTU).</a:t>
            </a:r>
          </a:p>
          <a:p>
            <a:pPr algn="just"/>
            <a:r>
              <a:rPr lang="lv-LV" sz="2800" i="1" dirty="0" smtClean="0">
                <a:solidFill>
                  <a:srgbClr val="000000"/>
                </a:solidFill>
                <a:latin typeface="Corbel" panose="020B0503020204020204" pitchFamily="34" charset="0"/>
                <a:cs typeface="Times New Roman" panose="02020603050405020304" pitchFamily="18" charset="0"/>
              </a:rPr>
              <a:t> </a:t>
            </a:r>
            <a:endParaRPr lang="lv-LV" sz="2800" dirty="0">
              <a:solidFill>
                <a:schemeClr val="bg1"/>
              </a:solidFill>
              <a:latin typeface="Corbel" panose="020B050302020402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5698170" y="16585577"/>
            <a:ext cx="14457642" cy="3289362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r>
              <a:rPr lang="lv-LV" sz="2800" b="1" dirty="0" smtClean="0">
                <a:latin typeface="Corbel" panose="020B0503020204020204" pitchFamily="34" charset="0"/>
                <a:cs typeface="Times New Roman" panose="02020603050405020304" pitchFamily="18" charset="0"/>
              </a:rPr>
              <a:t>Nodarbošanās paralēli studijām</a:t>
            </a:r>
          </a:p>
          <a:p>
            <a:pPr algn="just">
              <a:lnSpc>
                <a:spcPct val="107000"/>
              </a:lnSpc>
            </a:pPr>
            <a:r>
              <a:rPr lang="lv-LV" sz="2800" dirty="0" smtClean="0">
                <a:solidFill>
                  <a:srgbClr val="2C363A"/>
                </a:solidFill>
                <a:latin typeface="Corbel" panose="020B0503020204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Stipendiāts daudz palīdz tēva </a:t>
            </a:r>
            <a:r>
              <a:rPr lang="lv-LV" sz="2800" dirty="0">
                <a:solidFill>
                  <a:srgbClr val="2C363A"/>
                </a:solidFill>
                <a:latin typeface="Corbel" panose="020B0503020204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zemnieku saimniecībā - </a:t>
            </a:r>
            <a:r>
              <a:rPr lang="lv-LV" sz="2800" dirty="0" smtClean="0">
                <a:solidFill>
                  <a:srgbClr val="2C363A"/>
                </a:solidFill>
                <a:latin typeface="Corbel" panose="020B0503020204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piedalās aršanā, sēšanā, miglošanā, kulšanā </a:t>
            </a:r>
            <a:r>
              <a:rPr lang="lv-LV" sz="2800" dirty="0">
                <a:solidFill>
                  <a:srgbClr val="2C363A"/>
                </a:solidFill>
                <a:latin typeface="Corbel" panose="020B0503020204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u.c. lauku </a:t>
            </a:r>
            <a:r>
              <a:rPr lang="lv-LV" sz="2800" dirty="0" smtClean="0">
                <a:solidFill>
                  <a:srgbClr val="2C363A"/>
                </a:solidFill>
                <a:latin typeface="Corbel" panose="020B0503020204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darbos. Ar interesi viņš  iesaistās saimniecības tehnikas remontdarbos-pagājušajā ziemā </a:t>
            </a:r>
            <a:r>
              <a:rPr lang="lv-LV" sz="2800" dirty="0">
                <a:solidFill>
                  <a:srgbClr val="2C363A"/>
                </a:solidFill>
                <a:latin typeface="Corbel" panose="020B0503020204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kopā ar </a:t>
            </a:r>
            <a:r>
              <a:rPr lang="lv-LV" sz="2800" dirty="0" smtClean="0">
                <a:solidFill>
                  <a:srgbClr val="2C363A"/>
                </a:solidFill>
                <a:latin typeface="Corbel" panose="020B0503020204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meistaru tika veikts traktora </a:t>
            </a:r>
            <a:r>
              <a:rPr lang="lv-LV" sz="2800" i="1" dirty="0" err="1" smtClean="0">
                <a:solidFill>
                  <a:srgbClr val="2C363A"/>
                </a:solidFill>
                <a:latin typeface="Corbel" panose="020B0503020204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Deutz-Fahr</a:t>
            </a:r>
            <a:r>
              <a:rPr lang="lv-LV" sz="2800" i="1" dirty="0" smtClean="0">
                <a:solidFill>
                  <a:srgbClr val="2C363A"/>
                </a:solidFill>
                <a:latin typeface="Corbel" panose="020B0503020204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lv-LV" sz="2800" i="1" dirty="0" err="1">
                <a:solidFill>
                  <a:srgbClr val="2C363A"/>
                </a:solidFill>
                <a:latin typeface="Corbel" panose="020B0503020204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Agrosta</a:t>
            </a:r>
            <a:r>
              <a:rPr lang="lv-LV" sz="2800" dirty="0" err="1">
                <a:solidFill>
                  <a:srgbClr val="2C363A"/>
                </a:solidFill>
                <a:latin typeface="Corbel" panose="020B0503020204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lang="lv-LV" sz="2800" dirty="0">
                <a:solidFill>
                  <a:srgbClr val="2C363A"/>
                </a:solidFill>
                <a:latin typeface="Corbel" panose="020B0503020204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6.81 motora </a:t>
            </a:r>
            <a:r>
              <a:rPr lang="lv-LV" sz="2800" dirty="0" smtClean="0">
                <a:solidFill>
                  <a:srgbClr val="2C363A"/>
                </a:solidFill>
                <a:latin typeface="Corbel" panose="020B0503020204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kapitālais remonts. Vasarā Kaspars </a:t>
            </a:r>
            <a:r>
              <a:rPr lang="lv-LV" sz="2800" i="1" dirty="0" err="1">
                <a:solidFill>
                  <a:srgbClr val="2C363A"/>
                </a:solidFill>
                <a:latin typeface="Corbel" panose="020B0503020204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Fortschritt</a:t>
            </a:r>
            <a:r>
              <a:rPr lang="lv-LV" sz="2800" i="1" dirty="0">
                <a:solidFill>
                  <a:srgbClr val="2C363A"/>
                </a:solidFill>
                <a:latin typeface="Corbel" panose="020B0503020204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E-514 </a:t>
            </a:r>
            <a:r>
              <a:rPr lang="lv-LV" sz="2800" dirty="0">
                <a:solidFill>
                  <a:srgbClr val="2C363A"/>
                </a:solidFill>
                <a:latin typeface="Corbel" panose="020B0503020204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kombainam </a:t>
            </a:r>
            <a:r>
              <a:rPr lang="lv-LV" sz="2800" dirty="0" smtClean="0">
                <a:solidFill>
                  <a:srgbClr val="2C363A"/>
                </a:solidFill>
                <a:latin typeface="Corbel" panose="020B0503020204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nomainīja </a:t>
            </a:r>
            <a:r>
              <a:rPr lang="lv-LV" sz="2800" dirty="0" err="1" smtClean="0">
                <a:solidFill>
                  <a:srgbClr val="2C363A"/>
                </a:solidFill>
                <a:latin typeface="Corbel" panose="020B0503020204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kuļstieņus</a:t>
            </a:r>
            <a:r>
              <a:rPr lang="lv-LV" sz="2800" dirty="0" smtClean="0">
                <a:solidFill>
                  <a:srgbClr val="2C363A"/>
                </a:solidFill>
                <a:latin typeface="Corbel" panose="020B0503020204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un salāpīja </a:t>
            </a:r>
            <a:r>
              <a:rPr lang="lv-LV" sz="2800" dirty="0">
                <a:solidFill>
                  <a:srgbClr val="2C363A"/>
                </a:solidFill>
                <a:latin typeface="Corbel" panose="020B0503020204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izdilušos </a:t>
            </a:r>
            <a:r>
              <a:rPr lang="lv-LV" sz="2800" dirty="0" smtClean="0">
                <a:solidFill>
                  <a:srgbClr val="2C363A"/>
                </a:solidFill>
                <a:latin typeface="Corbel" panose="020B0503020204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caurumus, </a:t>
            </a:r>
            <a:r>
              <a:rPr lang="lv-LV" sz="2800" dirty="0">
                <a:solidFill>
                  <a:srgbClr val="2C363A"/>
                </a:solidFill>
                <a:latin typeface="Corbel" panose="020B0503020204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veica citus </a:t>
            </a:r>
            <a:r>
              <a:rPr lang="lv-LV" sz="2800" dirty="0" smtClean="0">
                <a:solidFill>
                  <a:srgbClr val="2C363A"/>
                </a:solidFill>
                <a:latin typeface="Corbel" panose="020B0503020204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remontdarbus </a:t>
            </a:r>
            <a:r>
              <a:rPr lang="lv-LV" sz="2800" dirty="0">
                <a:solidFill>
                  <a:srgbClr val="2C363A"/>
                </a:solidFill>
                <a:latin typeface="Corbel" panose="020B0503020204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un apkopes</a:t>
            </a:r>
            <a:r>
              <a:rPr lang="lv-LV" sz="2800" dirty="0" smtClean="0">
                <a:solidFill>
                  <a:schemeClr val="bg1"/>
                </a:solidFill>
                <a:latin typeface="Corbel" panose="020B0503020204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lv-LV" sz="2800" dirty="0">
                <a:solidFill>
                  <a:schemeClr val="bg1"/>
                </a:solidFill>
                <a:latin typeface="Corbel" panose="020B0503020204020204" pitchFamily="34" charset="0"/>
              </a:rPr>
              <a:t>Kasparam patīk veidot </a:t>
            </a:r>
            <a:r>
              <a:rPr lang="lv-LV" sz="2800" dirty="0" err="1">
                <a:solidFill>
                  <a:schemeClr val="bg1"/>
                </a:solidFill>
                <a:latin typeface="Corbel" panose="020B0503020204020204" pitchFamily="34" charset="0"/>
              </a:rPr>
              <a:t>mehatronikas</a:t>
            </a:r>
            <a:r>
              <a:rPr lang="lv-LV" sz="2800" dirty="0">
                <a:solidFill>
                  <a:schemeClr val="bg1"/>
                </a:solidFill>
                <a:latin typeface="Corbel" panose="020B0503020204020204" pitchFamily="34" charset="0"/>
              </a:rPr>
              <a:t> projektus-tehnikas elektrosistēmu modifikācijas, </a:t>
            </a:r>
            <a:r>
              <a:rPr lang="lv-LV" sz="2800" dirty="0" smtClean="0">
                <a:solidFill>
                  <a:schemeClr val="bg1"/>
                </a:solidFill>
                <a:latin typeface="Corbel" panose="020B0503020204020204" pitchFamily="34" charset="0"/>
              </a:rPr>
              <a:t>pārbūvi, </a:t>
            </a:r>
            <a:r>
              <a:rPr lang="lv-LV" sz="2800" dirty="0">
                <a:solidFill>
                  <a:schemeClr val="bg1"/>
                </a:solidFill>
                <a:latin typeface="Corbel" panose="020B0503020204020204" pitchFamily="34" charset="0"/>
              </a:rPr>
              <a:t>lai </a:t>
            </a:r>
            <a:r>
              <a:rPr lang="lv-LV" sz="2800">
                <a:solidFill>
                  <a:schemeClr val="bg1"/>
                </a:solidFill>
                <a:latin typeface="Corbel" panose="020B0503020204020204" pitchFamily="34" charset="0"/>
              </a:rPr>
              <a:t>uzlabotu </a:t>
            </a:r>
            <a:r>
              <a:rPr lang="lv-LV" sz="2800" smtClean="0">
                <a:solidFill>
                  <a:schemeClr val="bg1"/>
                </a:solidFill>
                <a:latin typeface="Corbel" panose="020B0503020204020204" pitchFamily="34" charset="0"/>
              </a:rPr>
              <a:t>saimniecības </a:t>
            </a:r>
            <a:r>
              <a:rPr lang="lv-LV" sz="2800" dirty="0">
                <a:solidFill>
                  <a:schemeClr val="bg1"/>
                </a:solidFill>
                <a:latin typeface="Corbel" panose="020B0503020204020204" pitchFamily="34" charset="0"/>
              </a:rPr>
              <a:t>tehnikas veiktspēju</a:t>
            </a:r>
            <a:r>
              <a:rPr lang="lv-LV" sz="2800" dirty="0" smtClean="0">
                <a:solidFill>
                  <a:schemeClr val="bg1"/>
                </a:solidFill>
                <a:latin typeface="Corbel" panose="020B0503020204020204" pitchFamily="34" charset="0"/>
              </a:rPr>
              <a:t>.</a:t>
            </a:r>
            <a:endParaRPr lang="lv-LV" sz="2800" dirty="0">
              <a:solidFill>
                <a:schemeClr val="bg1"/>
              </a:solidFill>
              <a:latin typeface="Corbel" panose="020B0503020204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5698169" y="3745194"/>
            <a:ext cx="14457643" cy="1815882"/>
          </a:xfrm>
          <a:prstGeom prst="rect">
            <a:avLst/>
          </a:prstGeom>
          <a:blipFill>
            <a:blip r:embed="rId7"/>
            <a:tile tx="0" ty="0" sx="100000" sy="100000" flip="none" algn="tl"/>
          </a:blipFill>
        </p:spPr>
        <p:txBody>
          <a:bodyPr wrap="square" rtlCol="0">
            <a:spAutoFit/>
          </a:bodyPr>
          <a:lstStyle/>
          <a:p>
            <a:r>
              <a:rPr lang="lv-LV" sz="2800" b="1" dirty="0">
                <a:solidFill>
                  <a:schemeClr val="bg1"/>
                </a:solidFill>
                <a:latin typeface="Corbel" panose="020B0503020204020204" pitchFamily="34" charset="0"/>
              </a:rPr>
              <a:t>Kaspars </a:t>
            </a:r>
            <a:r>
              <a:rPr lang="lv-LV" sz="2800" b="1" dirty="0" smtClean="0">
                <a:solidFill>
                  <a:schemeClr val="bg1"/>
                </a:solidFill>
                <a:latin typeface="Corbel" panose="020B0503020204020204" pitchFamily="34" charset="0"/>
              </a:rPr>
              <a:t>Vitkovskis par profesoru O. Ozolu:</a:t>
            </a:r>
            <a:r>
              <a:rPr lang="lv-LV" sz="2800" dirty="0" smtClean="0">
                <a:solidFill>
                  <a:schemeClr val="bg1"/>
                </a:solidFill>
                <a:latin typeface="Corbel" panose="020B0503020204020204" pitchFamily="34" charset="0"/>
              </a:rPr>
              <a:t> </a:t>
            </a:r>
          </a:p>
          <a:p>
            <a:pPr algn="just"/>
            <a:r>
              <a:rPr lang="lv-LV" sz="2800" b="1" i="1" dirty="0">
                <a:solidFill>
                  <a:schemeClr val="bg1"/>
                </a:solidFill>
                <a:latin typeface="Corbel" panose="020B0503020204020204" pitchFamily="34" charset="0"/>
              </a:rPr>
              <a:t>Cilvēks, kurš, ja nevarēja paiet, tad rāpoja uz mērķi. Ļoti mērķtiecīgs, gatavs ieguldīt savu laiku, lai gūtu progresu. No viņa var mācīties, ka ar neatlaidību praktiski jebkurš mērķis agrāk vai vēlāk ir sasniedzams.</a:t>
            </a:r>
            <a:endParaRPr lang="lv-LV" sz="2800" b="1" i="1" dirty="0" smtClean="0">
              <a:latin typeface="Corbel" panose="020B0503020204020204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9146999" y="12026637"/>
            <a:ext cx="6551169" cy="7848302"/>
          </a:xfrm>
          <a:prstGeom prst="rect">
            <a:avLst/>
          </a:prstGeom>
          <a:solidFill>
            <a:srgbClr val="6FC804"/>
          </a:solidFill>
        </p:spPr>
        <p:txBody>
          <a:bodyPr wrap="square" rtlCol="0">
            <a:spAutoFit/>
          </a:bodyPr>
          <a:lstStyle/>
          <a:p>
            <a:pPr algn="just"/>
            <a:r>
              <a:rPr lang="lv-LV" sz="2800" b="1" dirty="0" smtClean="0">
                <a:solidFill>
                  <a:schemeClr val="bg1"/>
                </a:solidFill>
                <a:latin typeface="Corbel" panose="020B0503020204020204" pitchFamily="34" charset="0"/>
              </a:rPr>
              <a:t>  </a:t>
            </a:r>
          </a:p>
          <a:p>
            <a:pPr algn="just"/>
            <a:r>
              <a:rPr lang="lv-LV" sz="2800" b="1" dirty="0" smtClean="0">
                <a:solidFill>
                  <a:schemeClr val="bg1"/>
                </a:solidFill>
                <a:latin typeface="Corbel" panose="020B0503020204020204" pitchFamily="34" charset="0"/>
              </a:rPr>
              <a:t> Vaļasprieks un intereses</a:t>
            </a:r>
            <a:endParaRPr lang="lv-LV" sz="2800" dirty="0" smtClean="0">
              <a:solidFill>
                <a:schemeClr val="bg1"/>
              </a:solidFill>
              <a:latin typeface="Corbel" panose="020B0503020204020204" pitchFamily="34" charset="0"/>
            </a:endParaRPr>
          </a:p>
          <a:p>
            <a:endParaRPr lang="lv-LV" sz="2800" dirty="0" smtClean="0">
              <a:solidFill>
                <a:schemeClr val="bg1"/>
              </a:solidFill>
              <a:latin typeface="Corbel" panose="020B0503020204020204" pitchFamily="34" charset="0"/>
            </a:endParaRPr>
          </a:p>
          <a:p>
            <a:pPr algn="just"/>
            <a:r>
              <a:rPr lang="lv-LV" sz="2800" dirty="0" smtClean="0">
                <a:solidFill>
                  <a:schemeClr val="bg1"/>
                </a:solidFill>
                <a:latin typeface="Corbel" panose="020B0503020204020204" pitchFamily="34" charset="0"/>
              </a:rPr>
              <a:t>No mūzikas grupām Kasparam patīk zviedru </a:t>
            </a:r>
            <a:r>
              <a:rPr lang="lv-LV" sz="2800" dirty="0" err="1">
                <a:solidFill>
                  <a:schemeClr val="bg1"/>
                </a:solidFill>
                <a:latin typeface="Corbel" panose="020B0503020204020204" pitchFamily="34" charset="0"/>
              </a:rPr>
              <a:t>power</a:t>
            </a:r>
            <a:r>
              <a:rPr lang="lv-LV" sz="2800" dirty="0">
                <a:solidFill>
                  <a:schemeClr val="bg1"/>
                </a:solidFill>
                <a:latin typeface="Corbel" panose="020B0503020204020204" pitchFamily="34" charset="0"/>
              </a:rPr>
              <a:t> </a:t>
            </a:r>
            <a:r>
              <a:rPr lang="lv-LV" sz="2800" dirty="0" err="1">
                <a:solidFill>
                  <a:schemeClr val="bg1"/>
                </a:solidFill>
                <a:latin typeface="Corbel" panose="020B0503020204020204" pitchFamily="34" charset="0"/>
              </a:rPr>
              <a:t>metal</a:t>
            </a:r>
            <a:r>
              <a:rPr lang="lv-LV" sz="2800" dirty="0">
                <a:solidFill>
                  <a:schemeClr val="bg1"/>
                </a:solidFill>
                <a:latin typeface="Corbel" panose="020B0503020204020204" pitchFamily="34" charset="0"/>
              </a:rPr>
              <a:t> grupa </a:t>
            </a:r>
            <a:r>
              <a:rPr lang="lv-LV" sz="2800" i="1" dirty="0" err="1">
                <a:solidFill>
                  <a:schemeClr val="bg1"/>
                </a:solidFill>
                <a:latin typeface="Corbel" panose="020B0503020204020204" pitchFamily="34" charset="0"/>
              </a:rPr>
              <a:t>Sabaton</a:t>
            </a:r>
            <a:r>
              <a:rPr lang="lv-LV" sz="2800" dirty="0">
                <a:solidFill>
                  <a:schemeClr val="bg1"/>
                </a:solidFill>
                <a:latin typeface="Corbel" panose="020B0503020204020204" pitchFamily="34" charset="0"/>
              </a:rPr>
              <a:t>, jo </a:t>
            </a:r>
            <a:r>
              <a:rPr lang="lv-LV" sz="2800" dirty="0" smtClean="0">
                <a:solidFill>
                  <a:schemeClr val="bg1"/>
                </a:solidFill>
                <a:latin typeface="Corbel" panose="020B0503020204020204" pitchFamily="34" charset="0"/>
              </a:rPr>
              <a:t>tās izpildītās mūzikas tēma arī ir </a:t>
            </a:r>
            <a:r>
              <a:rPr lang="lv-LV" sz="2800" dirty="0">
                <a:solidFill>
                  <a:schemeClr val="bg1"/>
                </a:solidFill>
                <a:latin typeface="Corbel" panose="020B0503020204020204" pitchFamily="34" charset="0"/>
              </a:rPr>
              <a:t>par militāro vēsturi</a:t>
            </a:r>
            <a:r>
              <a:rPr lang="lv-LV" sz="2800" dirty="0" smtClean="0">
                <a:solidFill>
                  <a:schemeClr val="bg1"/>
                </a:solidFill>
                <a:latin typeface="Corbel" panose="020B0503020204020204" pitchFamily="34" charset="0"/>
              </a:rPr>
              <a:t>.</a:t>
            </a:r>
          </a:p>
          <a:p>
            <a:pPr algn="just"/>
            <a:endParaRPr lang="lv-LV" sz="2800" dirty="0" smtClean="0">
              <a:solidFill>
                <a:schemeClr val="bg1"/>
              </a:solidFill>
              <a:latin typeface="Corbel" panose="020B0503020204020204" pitchFamily="34" charset="0"/>
            </a:endParaRPr>
          </a:p>
          <a:p>
            <a:pPr algn="just"/>
            <a:r>
              <a:rPr lang="lv-LV" sz="2800" dirty="0" smtClean="0">
                <a:solidFill>
                  <a:schemeClr val="bg1"/>
                </a:solidFill>
                <a:latin typeface="Corbel" panose="020B0503020204020204" pitchFamily="34" charset="0"/>
              </a:rPr>
              <a:t>Viņš interesējas arī  par </a:t>
            </a:r>
            <a:r>
              <a:rPr lang="lv-LV" sz="2800" dirty="0">
                <a:solidFill>
                  <a:schemeClr val="bg1"/>
                </a:solidFill>
                <a:latin typeface="Corbel" panose="020B0503020204020204" pitchFamily="34" charset="0"/>
              </a:rPr>
              <a:t>datorspēļu izstrādi, pašlaik </a:t>
            </a:r>
            <a:r>
              <a:rPr lang="lv-LV" sz="2800" dirty="0" smtClean="0">
                <a:solidFill>
                  <a:schemeClr val="bg1"/>
                </a:solidFill>
                <a:latin typeface="Corbel" panose="020B0503020204020204" pitchFamily="34" charset="0"/>
              </a:rPr>
              <a:t>stipendiāts </a:t>
            </a:r>
            <a:r>
              <a:rPr lang="lv-LV" sz="2800" dirty="0">
                <a:solidFill>
                  <a:schemeClr val="bg1"/>
                </a:solidFill>
                <a:latin typeface="Corbel" panose="020B0503020204020204" pitchFamily="34" charset="0"/>
              </a:rPr>
              <a:t>piedalās  vienā </a:t>
            </a:r>
            <a:r>
              <a:rPr lang="lv-LV" sz="2800" dirty="0" smtClean="0">
                <a:solidFill>
                  <a:schemeClr val="bg1"/>
                </a:solidFill>
                <a:latin typeface="Corbel" panose="020B0503020204020204" pitchFamily="34" charset="0"/>
              </a:rPr>
              <a:t>šādā projektā. </a:t>
            </a:r>
          </a:p>
          <a:p>
            <a:pPr algn="just"/>
            <a:endParaRPr lang="lv-LV" sz="2800" dirty="0" smtClean="0">
              <a:solidFill>
                <a:schemeClr val="bg1"/>
              </a:solidFill>
              <a:latin typeface="Corbel" panose="020B0503020204020204" pitchFamily="34" charset="0"/>
            </a:endParaRPr>
          </a:p>
          <a:p>
            <a:pPr algn="just"/>
            <a:r>
              <a:rPr lang="lv-LV" sz="2800" dirty="0" smtClean="0">
                <a:solidFill>
                  <a:schemeClr val="bg1"/>
                </a:solidFill>
                <a:latin typeface="Corbel" panose="020B0503020204020204" pitchFamily="34" charset="0"/>
              </a:rPr>
              <a:t>Un datorspēles. Iecienītākā Kasparam ir </a:t>
            </a:r>
            <a:r>
              <a:rPr lang="lv-LV" sz="2800" dirty="0" err="1" smtClean="0">
                <a:solidFill>
                  <a:schemeClr val="bg1"/>
                </a:solidFill>
                <a:latin typeface="Corbel" panose="020B0503020204020204" pitchFamily="34" charset="0"/>
              </a:rPr>
              <a:t>Farming</a:t>
            </a:r>
            <a:r>
              <a:rPr lang="lv-LV" sz="2800" dirty="0" smtClean="0">
                <a:solidFill>
                  <a:schemeClr val="bg1"/>
                </a:solidFill>
                <a:latin typeface="Corbel" panose="020B0503020204020204" pitchFamily="34" charset="0"/>
              </a:rPr>
              <a:t> simulator, arī  </a:t>
            </a:r>
            <a:r>
              <a:rPr lang="lv-LV" sz="2800" dirty="0" err="1">
                <a:solidFill>
                  <a:schemeClr val="bg1"/>
                </a:solidFill>
                <a:latin typeface="Corbel" panose="020B0503020204020204" pitchFamily="34" charset="0"/>
              </a:rPr>
              <a:t>Ubisoft</a:t>
            </a:r>
            <a:r>
              <a:rPr lang="lv-LV" sz="2800" dirty="0">
                <a:solidFill>
                  <a:schemeClr val="bg1"/>
                </a:solidFill>
                <a:latin typeface="Corbel" panose="020B0503020204020204" pitchFamily="34" charset="0"/>
              </a:rPr>
              <a:t> spēles, īpaši </a:t>
            </a:r>
            <a:r>
              <a:rPr lang="lv-LV" sz="2800" dirty="0" err="1">
                <a:solidFill>
                  <a:schemeClr val="bg1"/>
                </a:solidFill>
                <a:latin typeface="Corbel" panose="020B0503020204020204" pitchFamily="34" charset="0"/>
              </a:rPr>
              <a:t>Assassin's</a:t>
            </a:r>
            <a:r>
              <a:rPr lang="lv-LV" sz="2800" dirty="0">
                <a:solidFill>
                  <a:schemeClr val="bg1"/>
                </a:solidFill>
                <a:latin typeface="Corbel" panose="020B0503020204020204" pitchFamily="34" charset="0"/>
              </a:rPr>
              <a:t> </a:t>
            </a:r>
            <a:r>
              <a:rPr lang="lv-LV" sz="2800" dirty="0" err="1">
                <a:solidFill>
                  <a:schemeClr val="bg1"/>
                </a:solidFill>
                <a:latin typeface="Corbel" panose="020B0503020204020204" pitchFamily="34" charset="0"/>
              </a:rPr>
              <a:t>creed</a:t>
            </a:r>
            <a:r>
              <a:rPr lang="lv-LV" sz="2800" dirty="0">
                <a:solidFill>
                  <a:schemeClr val="bg1"/>
                </a:solidFill>
                <a:latin typeface="Corbel" panose="020B0503020204020204" pitchFamily="34" charset="0"/>
              </a:rPr>
              <a:t> </a:t>
            </a:r>
            <a:r>
              <a:rPr lang="lv-LV" sz="2800" dirty="0" smtClean="0">
                <a:solidFill>
                  <a:schemeClr val="bg1"/>
                </a:solidFill>
                <a:latin typeface="Corbel" panose="020B0503020204020204" pitchFamily="34" charset="0"/>
              </a:rPr>
              <a:t>franšīze un </a:t>
            </a:r>
            <a:r>
              <a:rPr lang="lv-LV" sz="2800" dirty="0" err="1" smtClean="0">
                <a:solidFill>
                  <a:schemeClr val="bg1"/>
                </a:solidFill>
                <a:latin typeface="Corbel" panose="020B0503020204020204" pitchFamily="34" charset="0"/>
              </a:rPr>
              <a:t>Heroes</a:t>
            </a:r>
            <a:r>
              <a:rPr lang="lv-LV" sz="2800" dirty="0" smtClean="0">
                <a:solidFill>
                  <a:schemeClr val="bg1"/>
                </a:solidFill>
                <a:latin typeface="Corbel" panose="020B0503020204020204" pitchFamily="34" charset="0"/>
              </a:rPr>
              <a:t> </a:t>
            </a:r>
            <a:r>
              <a:rPr lang="lv-LV" sz="2800" dirty="0">
                <a:solidFill>
                  <a:schemeClr val="bg1"/>
                </a:solidFill>
                <a:latin typeface="Corbel" panose="020B0503020204020204" pitchFamily="34" charset="0"/>
              </a:rPr>
              <a:t>&amp; </a:t>
            </a:r>
            <a:r>
              <a:rPr lang="lv-LV" sz="2800" dirty="0" err="1" smtClean="0">
                <a:solidFill>
                  <a:schemeClr val="bg1"/>
                </a:solidFill>
                <a:latin typeface="Corbel" panose="020B0503020204020204" pitchFamily="34" charset="0"/>
              </a:rPr>
              <a:t>Generals</a:t>
            </a:r>
            <a:r>
              <a:rPr lang="lv-LV" sz="2800" dirty="0" smtClean="0">
                <a:solidFill>
                  <a:schemeClr val="bg1"/>
                </a:solidFill>
                <a:latin typeface="Corbel" panose="020B0503020204020204" pitchFamily="34" charset="0"/>
              </a:rPr>
              <a:t>. Lai </a:t>
            </a:r>
            <a:r>
              <a:rPr lang="lv-LV" sz="2800" dirty="0">
                <a:solidFill>
                  <a:schemeClr val="bg1"/>
                </a:solidFill>
                <a:latin typeface="Corbel" panose="020B0503020204020204" pitchFamily="34" charset="0"/>
              </a:rPr>
              <a:t>relaksētos, </a:t>
            </a:r>
            <a:r>
              <a:rPr lang="lv-LV" sz="2800" dirty="0" smtClean="0">
                <a:solidFill>
                  <a:schemeClr val="bg1"/>
                </a:solidFill>
                <a:latin typeface="Corbel" panose="020B0503020204020204" pitchFamily="34" charset="0"/>
              </a:rPr>
              <a:t>viņš spēlē </a:t>
            </a:r>
            <a:r>
              <a:rPr lang="lv-LV" sz="2800" dirty="0" err="1">
                <a:solidFill>
                  <a:schemeClr val="bg1"/>
                </a:solidFill>
                <a:latin typeface="Corbel" panose="020B0503020204020204" pitchFamily="34" charset="0"/>
              </a:rPr>
              <a:t>Euro</a:t>
            </a:r>
            <a:r>
              <a:rPr lang="lv-LV" sz="2800" dirty="0">
                <a:solidFill>
                  <a:schemeClr val="bg1"/>
                </a:solidFill>
                <a:latin typeface="Corbel" panose="020B0503020204020204" pitchFamily="34" charset="0"/>
              </a:rPr>
              <a:t> </a:t>
            </a:r>
            <a:r>
              <a:rPr lang="lv-LV" sz="2800" dirty="0" err="1">
                <a:solidFill>
                  <a:schemeClr val="bg1"/>
                </a:solidFill>
                <a:latin typeface="Corbel" panose="020B0503020204020204" pitchFamily="34" charset="0"/>
              </a:rPr>
              <a:t>truck</a:t>
            </a:r>
            <a:r>
              <a:rPr lang="lv-LV" sz="2800" dirty="0">
                <a:solidFill>
                  <a:schemeClr val="bg1"/>
                </a:solidFill>
                <a:latin typeface="Corbel" panose="020B0503020204020204" pitchFamily="34" charset="0"/>
              </a:rPr>
              <a:t> </a:t>
            </a:r>
            <a:r>
              <a:rPr lang="lv-LV" sz="2800" dirty="0" smtClean="0">
                <a:solidFill>
                  <a:schemeClr val="bg1"/>
                </a:solidFill>
                <a:latin typeface="Corbel" panose="020B0503020204020204" pitchFamily="34" charset="0"/>
              </a:rPr>
              <a:t>simulator 2.</a:t>
            </a:r>
          </a:p>
          <a:p>
            <a:pPr algn="just"/>
            <a:endParaRPr lang="lv-LV" sz="2800" dirty="0">
              <a:solidFill>
                <a:schemeClr val="bg1"/>
              </a:solidFill>
              <a:latin typeface="Corbel" panose="020B0503020204020204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9147001" y="9448382"/>
            <a:ext cx="6554554" cy="249299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just"/>
            <a:r>
              <a:rPr lang="lv-LV" sz="2800" b="1" dirty="0" smtClean="0">
                <a:solidFill>
                  <a:schemeClr val="bg1"/>
                </a:solidFill>
                <a:latin typeface="Corbel" panose="020B0503020204020204" pitchFamily="34" charset="0"/>
              </a:rPr>
              <a:t>K.Vitkovskis novēl esošiem </a:t>
            </a:r>
            <a:r>
              <a:rPr lang="lv-LV" sz="2800" b="1" dirty="0">
                <a:solidFill>
                  <a:schemeClr val="bg1"/>
                </a:solidFill>
                <a:latin typeface="Corbel" panose="020B0503020204020204" pitchFamily="34" charset="0"/>
              </a:rPr>
              <a:t>un </a:t>
            </a:r>
            <a:r>
              <a:rPr lang="lv-LV" sz="2800" b="1" dirty="0" smtClean="0">
                <a:solidFill>
                  <a:schemeClr val="bg1"/>
                </a:solidFill>
                <a:latin typeface="Corbel" panose="020B0503020204020204" pitchFamily="34" charset="0"/>
              </a:rPr>
              <a:t>topošiem  inženieriem</a:t>
            </a:r>
            <a:r>
              <a:rPr lang="lv-LV" sz="2800" dirty="0" smtClean="0">
                <a:solidFill>
                  <a:schemeClr val="bg1"/>
                </a:solidFill>
                <a:latin typeface="Corbel" panose="020B0503020204020204" pitchFamily="34" charset="0"/>
              </a:rPr>
              <a:t>:  </a:t>
            </a:r>
          </a:p>
          <a:p>
            <a:pPr algn="just"/>
            <a:r>
              <a:rPr lang="lv-LV" sz="3600" b="1" i="1" dirty="0" smtClean="0">
                <a:solidFill>
                  <a:schemeClr val="bg1"/>
                </a:solidFill>
                <a:latin typeface="Corbel" panose="020B0503020204020204" pitchFamily="34" charset="0"/>
              </a:rPr>
              <a:t>radošu pieeju problēmu </a:t>
            </a:r>
            <a:r>
              <a:rPr lang="lv-LV" sz="3600" b="1" i="1" dirty="0" err="1" smtClean="0">
                <a:solidFill>
                  <a:schemeClr val="bg1"/>
                </a:solidFill>
                <a:latin typeface="Corbel" panose="020B0503020204020204" pitchFamily="34" charset="0"/>
              </a:rPr>
              <a:t>risinā-šanā,</a:t>
            </a:r>
            <a:r>
              <a:rPr lang="lv-LV" sz="3600" b="1" i="1" dirty="0" smtClean="0">
                <a:solidFill>
                  <a:schemeClr val="bg1"/>
                </a:solidFill>
                <a:latin typeface="Corbel" panose="020B0503020204020204" pitchFamily="34" charset="0"/>
              </a:rPr>
              <a:t>  </a:t>
            </a:r>
            <a:r>
              <a:rPr lang="lv-LV" sz="3600" b="1" i="1" dirty="0">
                <a:solidFill>
                  <a:schemeClr val="bg1"/>
                </a:solidFill>
                <a:latin typeface="Corbel" panose="020B0503020204020204" pitchFamily="34" charset="0"/>
              </a:rPr>
              <a:t>spēju domāt ārpus rāmja.</a:t>
            </a:r>
          </a:p>
          <a:p>
            <a:pPr algn="just"/>
            <a:endParaRPr lang="lv-LV" sz="2800" i="1" dirty="0" smtClean="0">
              <a:solidFill>
                <a:schemeClr val="bg1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89625" y="20017099"/>
            <a:ext cx="29966188" cy="1384995"/>
          </a:xfrm>
          <a:prstGeom prst="rect">
            <a:avLst/>
          </a:prstGeom>
          <a:solidFill>
            <a:schemeClr val="accent1">
              <a:alpha val="33000"/>
            </a:schemeClr>
          </a:solidFill>
        </p:spPr>
        <p:txBody>
          <a:bodyPr wrap="square" rtlCol="0">
            <a:spAutoFit/>
          </a:bodyPr>
          <a:lstStyle/>
          <a:p>
            <a:pPr algn="just"/>
            <a:r>
              <a:rPr lang="lv-LV" sz="2800" dirty="0" smtClean="0"/>
              <a:t>       </a:t>
            </a:r>
            <a:r>
              <a:rPr lang="lv-LV" sz="2800" dirty="0" smtClean="0">
                <a:latin typeface="Corbel" panose="020B0503020204020204" pitchFamily="34" charset="0"/>
              </a:rPr>
              <a:t>Ja esi sekmīgs mūsu fakultātes students</a:t>
            </a:r>
            <a:r>
              <a:rPr lang="lv-LV" sz="2800" dirty="0">
                <a:latin typeface="Corbel" panose="020B0503020204020204" pitchFamily="34" charset="0"/>
              </a:rPr>
              <a:t>, Tu vari kļūt par O.Ozola stipendiātu. Iepazīstoties ar profesora O.Ozola biogrāfiju un viņa sasniegumiem, izzinot viņa zinātnisko un pedagoģisko mantojumu, Tu, iespējams, gūsi sev </a:t>
            </a:r>
            <a:r>
              <a:rPr lang="lv-LV" sz="2800" dirty="0" smtClean="0">
                <a:latin typeface="Corbel" panose="020B0503020204020204" pitchFamily="34" charset="0"/>
              </a:rPr>
              <a:t>daudz </a:t>
            </a:r>
            <a:r>
              <a:rPr lang="lv-LV" sz="2800" dirty="0">
                <a:latin typeface="Corbel" panose="020B0503020204020204" pitchFamily="34" charset="0"/>
              </a:rPr>
              <a:t>jaunu atziņu, radīsi spēku un motivāciju aktīvai profesionālai pilnveidei un savas personības attīstībai. </a:t>
            </a:r>
            <a:r>
              <a:rPr lang="lv-LV" sz="2800" b="1" dirty="0">
                <a:latin typeface="Corbel" panose="020B0503020204020204" pitchFamily="34" charset="0"/>
              </a:rPr>
              <a:t>Stipendijas nolikums </a:t>
            </a:r>
            <a:r>
              <a:rPr lang="lv-LV" sz="2800" dirty="0" smtClean="0">
                <a:latin typeface="Corbel" panose="020B0503020204020204" pitchFamily="34" charset="0"/>
              </a:rPr>
              <a:t>LBTU </a:t>
            </a:r>
            <a:r>
              <a:rPr lang="lv-LV" sz="2800" dirty="0">
                <a:latin typeface="Corbel" panose="020B0503020204020204" pitchFamily="34" charset="0"/>
              </a:rPr>
              <a:t>un IITF mājas lapās: </a:t>
            </a:r>
            <a:r>
              <a:rPr lang="lv-LV" sz="2800" dirty="0" err="1">
                <a:latin typeface="Corbel" panose="020B0503020204020204" pitchFamily="34" charset="0"/>
              </a:rPr>
              <a:t>www.lbtu.lv</a:t>
            </a:r>
            <a:r>
              <a:rPr lang="lv-LV" sz="2800" dirty="0">
                <a:latin typeface="Corbel" panose="020B0503020204020204" pitchFamily="34" charset="0"/>
              </a:rPr>
              <a:t>; </a:t>
            </a:r>
            <a:r>
              <a:rPr lang="lv-LV" sz="2800" dirty="0" err="1" smtClean="0">
                <a:latin typeface="Corbel" panose="020B0503020204020204" pitchFamily="34" charset="0"/>
              </a:rPr>
              <a:t>www.iitf.lbtu.lv</a:t>
            </a:r>
            <a:r>
              <a:rPr lang="lv-LV" sz="2800" dirty="0" smtClean="0">
                <a:latin typeface="Corbel" panose="020B0503020204020204" pitchFamily="34" charset="0"/>
              </a:rPr>
              <a:t>  </a:t>
            </a:r>
            <a:endParaRPr lang="lv-LV" sz="2800" dirty="0">
              <a:latin typeface="Corbel" panose="020B0503020204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64092" y="10180222"/>
            <a:ext cx="8844205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v-LV" sz="2800" b="1" dirty="0" smtClean="0">
                <a:solidFill>
                  <a:schemeClr val="bg1"/>
                </a:solidFill>
                <a:latin typeface="Corbel" panose="020B0503020204020204" pitchFamily="34" charset="0"/>
              </a:rPr>
              <a:t>Stipendiāts par sevi </a:t>
            </a:r>
            <a:r>
              <a:rPr lang="lv-LV" sz="2800" dirty="0" smtClean="0">
                <a:solidFill>
                  <a:schemeClr val="bg1"/>
                </a:solidFill>
                <a:latin typeface="Corbel" panose="020B0503020204020204" pitchFamily="34" charset="0"/>
              </a:rPr>
              <a:t>:</a:t>
            </a:r>
          </a:p>
          <a:p>
            <a:pPr algn="just"/>
            <a:r>
              <a:rPr lang="lv-LV" sz="2800" i="1" dirty="0" smtClean="0">
                <a:solidFill>
                  <a:schemeClr val="bg1"/>
                </a:solidFill>
                <a:latin typeface="Corbel" panose="020B0503020204020204" pitchFamily="34" charset="0"/>
              </a:rPr>
              <a:t>Esmu kluss</a:t>
            </a:r>
            <a:r>
              <a:rPr lang="lv-LV" sz="2800" i="1" dirty="0">
                <a:solidFill>
                  <a:schemeClr val="bg1"/>
                </a:solidFill>
                <a:latin typeface="Corbel" panose="020B0503020204020204" pitchFamily="34" charset="0"/>
              </a:rPr>
              <a:t>, salīdzinoši nemanāms. Bieži skatos uz </a:t>
            </a:r>
            <a:r>
              <a:rPr lang="lv-LV" sz="2800" i="1" dirty="0" err="1" smtClean="0">
                <a:solidFill>
                  <a:schemeClr val="bg1"/>
                </a:solidFill>
                <a:latin typeface="Corbel" panose="020B0503020204020204" pitchFamily="34" charset="0"/>
              </a:rPr>
              <a:t>problē-mām</a:t>
            </a:r>
            <a:r>
              <a:rPr lang="lv-LV" sz="2800" i="1" dirty="0" smtClean="0">
                <a:solidFill>
                  <a:schemeClr val="bg1"/>
                </a:solidFill>
                <a:latin typeface="Corbel" panose="020B0503020204020204" pitchFamily="34" charset="0"/>
              </a:rPr>
              <a:t> </a:t>
            </a:r>
            <a:r>
              <a:rPr lang="lv-LV" sz="2800" i="1" dirty="0">
                <a:solidFill>
                  <a:schemeClr val="bg1"/>
                </a:solidFill>
                <a:latin typeface="Corbel" panose="020B0503020204020204" pitchFamily="34" charset="0"/>
              </a:rPr>
              <a:t>no nedaudz savādāka skatupunkta kā pārējie.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64092" y="7308631"/>
            <a:ext cx="9287263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/>
            <a:r>
              <a:rPr lang="lv-LV" sz="2800" b="1" dirty="0" smtClean="0">
                <a:solidFill>
                  <a:srgbClr val="000000"/>
                </a:solidFill>
                <a:latin typeface="Corbel" panose="020B0503020204020204" pitchFamily="34" charset="0"/>
              </a:rPr>
              <a:t>Mācībspēki stipendiātu raksturo:  </a:t>
            </a:r>
            <a:r>
              <a:rPr lang="lv-LV" sz="2800" i="1" dirty="0" smtClean="0">
                <a:solidFill>
                  <a:schemeClr val="bg1"/>
                </a:solidFill>
                <a:latin typeface="Corbel" panose="020B0503020204020204" pitchFamily="34" charset="0"/>
              </a:rPr>
              <a:t>Kaspars</a:t>
            </a:r>
            <a:r>
              <a:rPr lang="lv-LV" sz="2800" b="1" i="1" dirty="0" smtClean="0">
                <a:solidFill>
                  <a:schemeClr val="bg1"/>
                </a:solidFill>
                <a:latin typeface="Corbel" panose="020B0503020204020204" pitchFamily="34" charset="0"/>
              </a:rPr>
              <a:t> </a:t>
            </a:r>
            <a:r>
              <a:rPr lang="lv-LV" sz="2800" i="1" dirty="0" smtClean="0">
                <a:solidFill>
                  <a:schemeClr val="bg1"/>
                </a:solidFill>
                <a:latin typeface="Corbel" panose="020B0503020204020204" pitchFamily="34" charset="0"/>
              </a:rPr>
              <a:t>aktīvi </a:t>
            </a:r>
            <a:r>
              <a:rPr lang="lv-LV" sz="2800" i="1" dirty="0">
                <a:solidFill>
                  <a:schemeClr val="bg1"/>
                </a:solidFill>
                <a:latin typeface="Corbel" panose="020B0503020204020204" pitchFamily="34" charset="0"/>
              </a:rPr>
              <a:t>iesaistās mācību </a:t>
            </a:r>
            <a:r>
              <a:rPr lang="lv-LV" sz="2800" i="1" dirty="0" smtClean="0">
                <a:solidFill>
                  <a:schemeClr val="bg1"/>
                </a:solidFill>
                <a:latin typeface="Corbel" panose="020B0503020204020204" pitchFamily="34" charset="0"/>
              </a:rPr>
              <a:t>procesā, demonstrējot </a:t>
            </a:r>
            <a:r>
              <a:rPr lang="lv-LV" sz="2800" i="1" dirty="0">
                <a:solidFill>
                  <a:schemeClr val="bg1"/>
                </a:solidFill>
                <a:latin typeface="Corbel" panose="020B0503020204020204" pitchFamily="34" charset="0"/>
              </a:rPr>
              <a:t>stingru apņemšanos </a:t>
            </a:r>
            <a:r>
              <a:rPr lang="lv-LV" sz="2800" i="1" dirty="0" smtClean="0">
                <a:solidFill>
                  <a:schemeClr val="bg1"/>
                </a:solidFill>
                <a:latin typeface="Corbel" panose="020B0503020204020204" pitchFamily="34" charset="0"/>
              </a:rPr>
              <a:t>izglītoties, ievēro </a:t>
            </a:r>
            <a:r>
              <a:rPr lang="lv-LV" sz="2800" i="1" dirty="0">
                <a:solidFill>
                  <a:schemeClr val="bg1"/>
                </a:solidFill>
                <a:latin typeface="Corbel" panose="020B0503020204020204" pitchFamily="34" charset="0"/>
              </a:rPr>
              <a:t>darbu izpildes termiņus</a:t>
            </a:r>
            <a:r>
              <a:rPr lang="lv-LV" sz="2800" i="1" dirty="0" smtClean="0">
                <a:solidFill>
                  <a:schemeClr val="bg1"/>
                </a:solidFill>
                <a:latin typeface="Corbel" panose="020B0503020204020204" pitchFamily="34" charset="0"/>
              </a:rPr>
              <a:t>.</a:t>
            </a:r>
            <a:r>
              <a:rPr lang="lv-LV" sz="2800" i="1" dirty="0">
                <a:solidFill>
                  <a:schemeClr val="bg1"/>
                </a:solidFill>
                <a:latin typeface="Corbel" panose="020B0503020204020204" pitchFamily="34" charset="0"/>
              </a:rPr>
              <a:t> </a:t>
            </a:r>
            <a:r>
              <a:rPr lang="lv-LV" sz="2800" i="1" dirty="0" smtClean="0">
                <a:solidFill>
                  <a:schemeClr val="bg1"/>
                </a:solidFill>
                <a:latin typeface="Corbel" panose="020B0503020204020204" pitchFamily="34" charset="0"/>
              </a:rPr>
              <a:t>Viņš </a:t>
            </a:r>
            <a:r>
              <a:rPr lang="lv-LV" sz="2800" i="1" dirty="0">
                <a:solidFill>
                  <a:schemeClr val="bg1"/>
                </a:solidFill>
                <a:latin typeface="Corbel" panose="020B0503020204020204" pitchFamily="34" charset="0"/>
              </a:rPr>
              <a:t>ir students, kas analizē informāciju, nevis pasīvi absorbē </a:t>
            </a:r>
            <a:r>
              <a:rPr lang="lv-LV" sz="2800" i="1" dirty="0" smtClean="0">
                <a:solidFill>
                  <a:schemeClr val="bg1"/>
                </a:solidFill>
                <a:latin typeface="Corbel" panose="020B0503020204020204" pitchFamily="34" charset="0"/>
              </a:rPr>
              <a:t>to.  Jaunietis </a:t>
            </a:r>
            <a:r>
              <a:rPr lang="lv-LV" sz="2800" i="1" dirty="0">
                <a:solidFill>
                  <a:schemeClr val="bg1"/>
                </a:solidFill>
                <a:latin typeface="Corbel" panose="020B0503020204020204" pitchFamily="34" charset="0"/>
              </a:rPr>
              <a:t>aktīvi iesaistās diskusijās nodarbību </a:t>
            </a:r>
            <a:r>
              <a:rPr lang="lv-LV" sz="2800" i="1" dirty="0" smtClean="0">
                <a:solidFill>
                  <a:schemeClr val="bg1"/>
                </a:solidFill>
                <a:latin typeface="Corbel" panose="020B0503020204020204" pitchFamily="34" charset="0"/>
              </a:rPr>
              <a:t>laikā, nekautrējas </a:t>
            </a:r>
            <a:r>
              <a:rPr lang="lv-LV" sz="2800" i="1" dirty="0">
                <a:solidFill>
                  <a:schemeClr val="bg1"/>
                </a:solidFill>
                <a:latin typeface="Corbel" panose="020B0503020204020204" pitchFamily="34" charset="0"/>
              </a:rPr>
              <a:t>uzdot jautājumus par </a:t>
            </a:r>
            <a:r>
              <a:rPr lang="lv-LV" sz="2800" i="1" dirty="0" smtClean="0">
                <a:solidFill>
                  <a:schemeClr val="bg1"/>
                </a:solidFill>
                <a:latin typeface="Corbel" panose="020B0503020204020204" pitchFamily="34" charset="0"/>
              </a:rPr>
              <a:t>interesējošām </a:t>
            </a:r>
            <a:r>
              <a:rPr lang="lv-LV" sz="2800" i="1" dirty="0">
                <a:solidFill>
                  <a:schemeClr val="bg1"/>
                </a:solidFill>
                <a:latin typeface="Corbel" panose="020B0503020204020204" pitchFamily="34" charset="0"/>
              </a:rPr>
              <a:t>tēmām un </a:t>
            </a:r>
            <a:r>
              <a:rPr lang="lv-LV" sz="2800" i="1" dirty="0" smtClean="0">
                <a:solidFill>
                  <a:schemeClr val="bg1"/>
                </a:solidFill>
                <a:latin typeface="Corbel" panose="020B0503020204020204" pitchFamily="34" charset="0"/>
              </a:rPr>
              <a:t>meklē </a:t>
            </a:r>
            <a:r>
              <a:rPr lang="lv-LV" sz="2800" i="1" dirty="0">
                <a:solidFill>
                  <a:schemeClr val="bg1"/>
                </a:solidFill>
                <a:latin typeface="Corbel" panose="020B0503020204020204" pitchFamily="34" charset="0"/>
              </a:rPr>
              <a:t>skaidrojumus</a:t>
            </a:r>
            <a:r>
              <a:rPr lang="lv-LV" sz="2800" i="1" dirty="0" smtClean="0">
                <a:solidFill>
                  <a:schemeClr val="bg1"/>
                </a:solidFill>
                <a:latin typeface="Corbel" panose="020B0503020204020204" pitchFamily="34" charset="0"/>
              </a:rPr>
              <a:t>. </a:t>
            </a:r>
            <a:endParaRPr lang="lv-LV" sz="2800" b="1" i="1" dirty="0">
              <a:solidFill>
                <a:schemeClr val="bg1"/>
              </a:solidFill>
              <a:latin typeface="Corbel" panose="020B0503020204020204" pitchFamily="34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15703573" y="1606703"/>
            <a:ext cx="14452239" cy="2092268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lv-LV" sz="2800" b="1" dirty="0" smtClean="0">
                <a:solidFill>
                  <a:schemeClr val="bg1"/>
                </a:solidFill>
                <a:latin typeface="Corbel" panose="020B0503020204020204" pitchFamily="34" charset="0"/>
                <a:cs typeface="Times New Roman" panose="02020603050405020304" pitchFamily="18" charset="0"/>
              </a:rPr>
              <a:t>Prof. O.Ozols </a:t>
            </a:r>
            <a:r>
              <a:rPr lang="lv-LV" sz="2800" b="1" dirty="0">
                <a:solidFill>
                  <a:schemeClr val="bg1"/>
                </a:solidFill>
                <a:latin typeface="Corbel" panose="020B0503020204020204" pitchFamily="34" charset="0"/>
                <a:cs typeface="Times New Roman" panose="02020603050405020304" pitchFamily="18" charset="0"/>
              </a:rPr>
              <a:t>izstrādāja mehānismu jaunu struktūras teoriju, analītiskās kinemātikas un analītiskās metriskās sintēzes metodes plakaniskiem </a:t>
            </a:r>
            <a:r>
              <a:rPr lang="lv-LV" sz="2800" b="1" dirty="0" smtClean="0">
                <a:solidFill>
                  <a:schemeClr val="bg1"/>
                </a:solidFill>
                <a:latin typeface="Corbel" panose="020B0503020204020204" pitchFamily="34" charset="0"/>
                <a:cs typeface="Times New Roman" panose="02020603050405020304" pitchFamily="18" charset="0"/>
              </a:rPr>
              <a:t>mehānismiem </a:t>
            </a:r>
            <a:r>
              <a:rPr lang="lv-LV" sz="2800" b="1" dirty="0">
                <a:solidFill>
                  <a:schemeClr val="bg1"/>
                </a:solidFill>
                <a:latin typeface="Corbel" panose="020B0503020204020204" pitchFamily="34" charset="0"/>
                <a:cs typeface="Times New Roman" panose="02020603050405020304" pitchFamily="18" charset="0"/>
              </a:rPr>
              <a:t>un ar šiem pētījumiem ierakstīja savu vārdu pasaules zinātnes </a:t>
            </a:r>
            <a:r>
              <a:rPr lang="lv-LV" sz="2800" b="1" dirty="0" smtClean="0">
                <a:solidFill>
                  <a:schemeClr val="bg1"/>
                </a:solidFill>
                <a:latin typeface="Corbel" panose="020B0503020204020204" pitchFamily="34" charset="0"/>
                <a:cs typeface="Times New Roman" panose="02020603050405020304" pitchFamily="18" charset="0"/>
              </a:rPr>
              <a:t>vēsturē.</a:t>
            </a:r>
            <a:endParaRPr lang="lv-LV" sz="2800" b="1" dirty="0">
              <a:solidFill>
                <a:schemeClr val="bg1"/>
              </a:solidFill>
              <a:latin typeface="Corbel" panose="020B0503020204020204" pitchFamily="34" charset="0"/>
              <a:cs typeface="Times New Roman" panose="02020603050405020304" pitchFamily="18" charset="0"/>
            </a:endParaRPr>
          </a:p>
          <a:p>
            <a:pPr algn="just"/>
            <a:r>
              <a:rPr lang="lv-LV" sz="2800" dirty="0" smtClean="0">
                <a:solidFill>
                  <a:schemeClr val="bg1"/>
                </a:solidFill>
                <a:latin typeface="Corbel" panose="020B0503020204020204" pitchFamily="34" charset="0"/>
              </a:rPr>
              <a:t>Kopš </a:t>
            </a:r>
            <a:r>
              <a:rPr lang="lv-LV" sz="2800" dirty="0">
                <a:solidFill>
                  <a:schemeClr val="bg1"/>
                </a:solidFill>
                <a:latin typeface="Corbel" panose="020B0503020204020204" pitchFamily="34" charset="0"/>
              </a:rPr>
              <a:t>1994. </a:t>
            </a:r>
            <a:r>
              <a:rPr lang="lv-LV" sz="2800" dirty="0" smtClean="0">
                <a:solidFill>
                  <a:schemeClr val="bg1"/>
                </a:solidFill>
                <a:latin typeface="Corbel" panose="020B0503020204020204" pitchFamily="34" charset="0"/>
              </a:rPr>
              <a:t>gada O</a:t>
            </a:r>
            <a:r>
              <a:rPr lang="lv-LV" sz="2800" dirty="0">
                <a:solidFill>
                  <a:schemeClr val="bg1"/>
                </a:solidFill>
                <a:latin typeface="Corbel" panose="020B0503020204020204" pitchFamily="34" charset="0"/>
              </a:rPr>
              <a:t>. Ozola stipendija tiek piešķirta katru </a:t>
            </a:r>
            <a:r>
              <a:rPr lang="lv-LV" sz="2800" dirty="0" smtClean="0">
                <a:solidFill>
                  <a:schemeClr val="bg1"/>
                </a:solidFill>
                <a:latin typeface="Corbel" panose="020B0503020204020204" pitchFamily="34" charset="0"/>
              </a:rPr>
              <a:t>gadu. Tā ir </a:t>
            </a:r>
            <a:r>
              <a:rPr lang="lv-LV" sz="2800" b="1" dirty="0" smtClean="0">
                <a:solidFill>
                  <a:schemeClr val="accent4"/>
                </a:solidFill>
                <a:latin typeface="Corbel" panose="020B0503020204020204" pitchFamily="34" charset="0"/>
              </a:rPr>
              <a:t>182 Eiro mēnesī</a:t>
            </a:r>
            <a:r>
              <a:rPr lang="lv-LV" sz="2800" dirty="0" smtClean="0">
                <a:solidFill>
                  <a:schemeClr val="bg1"/>
                </a:solidFill>
                <a:latin typeface="Corbel" panose="020B0503020204020204" pitchFamily="34" charset="0"/>
              </a:rPr>
              <a:t>.</a:t>
            </a:r>
            <a:endParaRPr lang="lv-LV" sz="2800" dirty="0">
              <a:solidFill>
                <a:schemeClr val="bg1"/>
              </a:solidFill>
              <a:latin typeface="Corbel" panose="020B0503020204020204" pitchFamily="34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189624" y="4437040"/>
            <a:ext cx="9261731" cy="2677656"/>
          </a:xfrm>
          <a:prstGeom prst="rect">
            <a:avLst/>
          </a:prstGeom>
          <a:gradFill flip="none" rotWithShape="1">
            <a:gsLst>
              <a:gs pos="0">
                <a:srgbClr val="92D050">
                  <a:tint val="66000"/>
                  <a:satMod val="160000"/>
                </a:srgbClr>
              </a:gs>
              <a:gs pos="50000">
                <a:srgbClr val="92D050">
                  <a:tint val="44500"/>
                  <a:satMod val="160000"/>
                </a:srgbClr>
              </a:gs>
              <a:gs pos="100000">
                <a:srgbClr val="92D050">
                  <a:tint val="23500"/>
                  <a:satMod val="160000"/>
                </a:srgbClr>
              </a:gs>
            </a:gsLst>
            <a:lin ang="5400000" scaled="1"/>
            <a:tileRect/>
          </a:gradFill>
        </p:spPr>
        <p:txBody>
          <a:bodyPr wrap="square" rtlCol="0">
            <a:spAutoFit/>
          </a:bodyPr>
          <a:lstStyle/>
          <a:p>
            <a:pPr algn="just"/>
            <a:r>
              <a:rPr lang="lv-LV" sz="2800" i="1" dirty="0">
                <a:solidFill>
                  <a:srgbClr val="000000"/>
                </a:solidFill>
                <a:cs typeface="Times New Roman" panose="02020603050405020304" pitchFamily="18" charset="0"/>
              </a:rPr>
              <a:t> </a:t>
            </a:r>
            <a:r>
              <a:rPr lang="lv-LV" sz="2800" b="1" dirty="0">
                <a:solidFill>
                  <a:srgbClr val="000000"/>
                </a:solidFill>
                <a:latin typeface="Corbel" panose="020B0503020204020204" pitchFamily="34" charset="0"/>
                <a:cs typeface="Times New Roman" panose="02020603050405020304" pitchFamily="18" charset="0"/>
              </a:rPr>
              <a:t>Studiju laikā </a:t>
            </a:r>
            <a:r>
              <a:rPr lang="lv-LV" sz="2800" dirty="0">
                <a:solidFill>
                  <a:srgbClr val="000000"/>
                </a:solidFill>
                <a:latin typeface="Corbel" panose="020B0503020204020204" pitchFamily="34" charset="0"/>
                <a:cs typeface="Times New Roman" panose="02020603050405020304" pitchFamily="18" charset="0"/>
              </a:rPr>
              <a:t>K.Vitkovskim labi padevās studiju kursi- </a:t>
            </a:r>
            <a:r>
              <a:rPr lang="lv-LV" sz="2800" i="1" dirty="0">
                <a:solidFill>
                  <a:prstClr val="black"/>
                </a:solidFill>
                <a:latin typeface="Corbel" panose="020B0503020204020204" pitchFamily="34" charset="0"/>
                <a:cs typeface="Times New Roman" panose="02020603050405020304" pitchFamily="18" charset="0"/>
              </a:rPr>
              <a:t>Tēlotājģeometrija, Teorētiskā mehānika, Mašīnu dinamika un Materiālu pretestība.</a:t>
            </a:r>
            <a:r>
              <a:rPr lang="lv-LV" sz="2800" dirty="0">
                <a:solidFill>
                  <a:prstClr val="white"/>
                </a:solidFill>
                <a:latin typeface="Corbel" panose="020B0503020204020204" pitchFamily="34" charset="0"/>
                <a:cs typeface="Times New Roman" panose="02020603050405020304" pitchFamily="18" charset="0"/>
              </a:rPr>
              <a:t> </a:t>
            </a:r>
            <a:r>
              <a:rPr lang="lv-LV" sz="2800" dirty="0">
                <a:solidFill>
                  <a:prstClr val="black"/>
                </a:solidFill>
                <a:latin typeface="Corbel" panose="020B0503020204020204" pitchFamily="34" charset="0"/>
                <a:cs typeface="Times New Roman" panose="02020603050405020304" pitchFamily="18" charset="0"/>
              </a:rPr>
              <a:t>Ļoti interesanti viņam šķita praktiskie darbi studiju kursos </a:t>
            </a:r>
            <a:r>
              <a:rPr lang="lv-LV" sz="2800" i="1" dirty="0">
                <a:solidFill>
                  <a:prstClr val="black"/>
                </a:solidFill>
                <a:latin typeface="Corbel" panose="020B0503020204020204" pitchFamily="34" charset="0"/>
                <a:cs typeface="Times New Roman" panose="02020603050405020304" pitchFamily="18" charset="0"/>
              </a:rPr>
              <a:t>Spēkrati I </a:t>
            </a:r>
            <a:r>
              <a:rPr lang="lv-LV" sz="2800" dirty="0">
                <a:solidFill>
                  <a:prstClr val="black"/>
                </a:solidFill>
                <a:latin typeface="Corbel" panose="020B0503020204020204" pitchFamily="34" charset="0"/>
                <a:cs typeface="Times New Roman" panose="02020603050405020304" pitchFamily="18" charset="0"/>
              </a:rPr>
              <a:t>un </a:t>
            </a:r>
            <a:r>
              <a:rPr lang="lv-LV" sz="2800" i="1" dirty="0">
                <a:solidFill>
                  <a:prstClr val="black"/>
                </a:solidFill>
                <a:latin typeface="Corbel" panose="020B0503020204020204" pitchFamily="34" charset="0"/>
                <a:cs typeface="Times New Roman" panose="02020603050405020304" pitchFamily="18" charset="0"/>
              </a:rPr>
              <a:t>Spēkratu diagnostikas pamati</a:t>
            </a:r>
            <a:r>
              <a:rPr lang="lv-LV" sz="2800">
                <a:solidFill>
                  <a:prstClr val="black"/>
                </a:solidFill>
                <a:latin typeface="Corbel" panose="020B0503020204020204" pitchFamily="34" charset="0"/>
                <a:cs typeface="Times New Roman" panose="02020603050405020304" pitchFamily="18" charset="0"/>
              </a:rPr>
              <a:t>, </a:t>
            </a:r>
            <a:r>
              <a:rPr lang="lv-LV" sz="2800" smtClean="0">
                <a:solidFill>
                  <a:prstClr val="black"/>
                </a:solidFill>
                <a:latin typeface="Corbel" panose="020B0503020204020204" pitchFamily="34" charset="0"/>
                <a:cs typeface="Times New Roman" panose="02020603050405020304" pitchFamily="18" charset="0"/>
              </a:rPr>
              <a:t>kuros </a:t>
            </a:r>
            <a:r>
              <a:rPr lang="lv-LV" sz="2800" dirty="0">
                <a:solidFill>
                  <a:prstClr val="black"/>
                </a:solidFill>
                <a:latin typeface="Corbel" panose="020B0503020204020204" pitchFamily="34" charset="0"/>
                <a:cs typeface="Times New Roman" panose="02020603050405020304" pitchFamily="18" charset="0"/>
              </a:rPr>
              <a:t>tika izmantoti gadījumi no </a:t>
            </a:r>
            <a:r>
              <a:rPr lang="lv-LV" sz="2800" dirty="0" smtClean="0">
                <a:solidFill>
                  <a:prstClr val="black"/>
                </a:solidFill>
                <a:latin typeface="Corbel" panose="020B0503020204020204" pitchFamily="34" charset="0"/>
                <a:cs typeface="Times New Roman" panose="02020603050405020304" pitchFamily="18" charset="0"/>
              </a:rPr>
              <a:t>dzīves, lai kontrolētos </a:t>
            </a:r>
            <a:r>
              <a:rPr lang="lv-LV" sz="2800" dirty="0">
                <a:solidFill>
                  <a:prstClr val="black"/>
                </a:solidFill>
                <a:latin typeface="Corbel" panose="020B0503020204020204" pitchFamily="34" charset="0"/>
                <a:cs typeface="Times New Roman" panose="02020603050405020304" pitchFamily="18" charset="0"/>
              </a:rPr>
              <a:t>apstākļos </a:t>
            </a:r>
            <a:r>
              <a:rPr lang="lv-LV" sz="2800" dirty="0" smtClean="0">
                <a:solidFill>
                  <a:prstClr val="black"/>
                </a:solidFill>
                <a:latin typeface="Corbel" panose="020B0503020204020204" pitchFamily="34" charset="0"/>
                <a:cs typeface="Times New Roman" panose="02020603050405020304" pitchFamily="18" charset="0"/>
              </a:rPr>
              <a:t>tos izvērtētu.</a:t>
            </a:r>
            <a:endParaRPr lang="lv-LV" dirty="0">
              <a:latin typeface="Corbel" panose="020B0503020204020204" pitchFamily="34" charset="0"/>
            </a:endParaRP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98169" y="9448382"/>
            <a:ext cx="8036071" cy="4360031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0027419" y="1606703"/>
            <a:ext cx="5028944" cy="5384183"/>
          </a:xfrm>
          <a:prstGeom prst="rect">
            <a:avLst/>
          </a:prstGeom>
        </p:spPr>
      </p:pic>
      <p:sp>
        <p:nvSpPr>
          <p:cNvPr id="21" name="TextBox 20"/>
          <p:cNvSpPr txBox="1"/>
          <p:nvPr/>
        </p:nvSpPr>
        <p:spPr>
          <a:xfrm>
            <a:off x="23841325" y="9500098"/>
            <a:ext cx="6314488" cy="3319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>
              <a:lnSpc>
                <a:spcPct val="107000"/>
              </a:lnSpc>
            </a:pPr>
            <a:r>
              <a:rPr lang="lv-LV" sz="2800" dirty="0">
                <a:solidFill>
                  <a:prstClr val="white"/>
                </a:solidFill>
                <a:latin typeface="Corbel" panose="020B0503020204020204" pitchFamily="34" charset="0"/>
              </a:rPr>
              <a:t> </a:t>
            </a:r>
            <a:r>
              <a:rPr lang="lv-LV" sz="2800" dirty="0" smtClean="0">
                <a:solidFill>
                  <a:prstClr val="white"/>
                </a:solidFill>
                <a:latin typeface="Corbel" panose="020B0503020204020204" pitchFamily="34" charset="0"/>
              </a:rPr>
              <a:t> </a:t>
            </a:r>
            <a:r>
              <a:rPr lang="lv-LV" sz="2800" dirty="0" smtClean="0">
                <a:solidFill>
                  <a:schemeClr val="bg1"/>
                </a:solidFill>
                <a:latin typeface="Corbel" panose="020B0503020204020204" pitchFamily="34" charset="0"/>
              </a:rPr>
              <a:t>Jau </a:t>
            </a:r>
            <a:r>
              <a:rPr lang="lv-LV" sz="2800" dirty="0">
                <a:solidFill>
                  <a:schemeClr val="bg1"/>
                </a:solidFill>
                <a:latin typeface="Corbel" panose="020B0503020204020204" pitchFamily="34" charset="0"/>
              </a:rPr>
              <a:t>vairāk kā 10 gadus jaunietis </a:t>
            </a:r>
            <a:r>
              <a:rPr lang="lv-LV" sz="2800" dirty="0" err="1" smtClean="0">
                <a:solidFill>
                  <a:schemeClr val="bg1"/>
                </a:solidFill>
                <a:latin typeface="Corbel" panose="020B0503020204020204" pitchFamily="34" charset="0"/>
              </a:rPr>
              <a:t>nodarbo-jas</a:t>
            </a:r>
            <a:r>
              <a:rPr lang="lv-LV" sz="2800" dirty="0" smtClean="0">
                <a:solidFill>
                  <a:schemeClr val="bg1"/>
                </a:solidFill>
                <a:latin typeface="Corbel" panose="020B0503020204020204" pitchFamily="34" charset="0"/>
              </a:rPr>
              <a:t> </a:t>
            </a:r>
            <a:r>
              <a:rPr lang="lv-LV" sz="2800" dirty="0">
                <a:solidFill>
                  <a:schemeClr val="bg1"/>
                </a:solidFill>
                <a:latin typeface="Corbel" panose="020B0503020204020204" pitchFamily="34" charset="0"/>
              </a:rPr>
              <a:t>ar aršanu. Šogad K.Vitkovskis bija līnijtiesnesis 68. pasaules čempionātā </a:t>
            </a:r>
            <a:r>
              <a:rPr lang="lv-LV" sz="2800" dirty="0" smtClean="0">
                <a:solidFill>
                  <a:schemeClr val="bg1"/>
                </a:solidFill>
                <a:latin typeface="Corbel" panose="020B0503020204020204" pitchFamily="34" charset="0"/>
              </a:rPr>
              <a:t>aršanā</a:t>
            </a:r>
            <a:r>
              <a:rPr lang="lv-LV" sz="2800" dirty="0">
                <a:solidFill>
                  <a:schemeClr val="bg1"/>
                </a:solidFill>
                <a:latin typeface="Corbel" panose="020B0503020204020204" pitchFamily="34" charset="0"/>
              </a:rPr>
              <a:t>, kas norisinājās Kuldīgas novadā un kurā piedalījās 46 dalībnieki no 24 valstīm. Iespējams, nākošgad viņš </a:t>
            </a:r>
            <a:r>
              <a:rPr lang="lv-LV" sz="2800" smtClean="0">
                <a:solidFill>
                  <a:schemeClr val="bg1"/>
                </a:solidFill>
                <a:latin typeface="Corbel" panose="020B0503020204020204" pitchFamily="34" charset="0"/>
              </a:rPr>
              <a:t>piedalī-sies</a:t>
            </a:r>
            <a:r>
              <a:rPr lang="lv-LV" sz="2800" dirty="0" smtClean="0">
                <a:solidFill>
                  <a:schemeClr val="bg1"/>
                </a:solidFill>
                <a:latin typeface="Corbel" panose="020B0503020204020204" pitchFamily="34" charset="0"/>
              </a:rPr>
              <a:t> aršanas </a:t>
            </a:r>
            <a:r>
              <a:rPr lang="lv-LV" sz="2800" dirty="0">
                <a:solidFill>
                  <a:schemeClr val="bg1"/>
                </a:solidFill>
                <a:latin typeface="Corbel" panose="020B0503020204020204" pitchFamily="34" charset="0"/>
              </a:rPr>
              <a:t>sacensību tiesāšanā Igaunijā. </a:t>
            </a:r>
            <a:r>
              <a:rPr lang="lv-LV" sz="2800" dirty="0" smtClean="0">
                <a:solidFill>
                  <a:schemeClr val="bg1"/>
                </a:solidFill>
                <a:latin typeface="Corbel" panose="020B05030202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lv-LV" sz="2800" b="1" dirty="0">
              <a:solidFill>
                <a:schemeClr val="bg1"/>
              </a:solidFill>
              <a:latin typeface="Corbel" panose="020B0503020204020204" pitchFamily="34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15698169" y="13959139"/>
            <a:ext cx="744166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/>
            <a:r>
              <a:rPr lang="lv-LV" sz="2800" dirty="0">
                <a:solidFill>
                  <a:schemeClr val="bg1"/>
                </a:solidFill>
                <a:latin typeface="Corbel" panose="020B0503020204020204" pitchFamily="34" charset="0"/>
              </a:rPr>
              <a:t>Kaspara lielākais vaļasprieks ir video filmēšana un montēšana. Viņš ar </a:t>
            </a:r>
            <a:r>
              <a:rPr lang="lv-LV" sz="2800" dirty="0" err="1">
                <a:solidFill>
                  <a:schemeClr val="bg1"/>
                </a:solidFill>
                <a:latin typeface="Corbel" panose="020B0503020204020204" pitchFamily="34" charset="0"/>
              </a:rPr>
              <a:t>GoPro</a:t>
            </a:r>
            <a:r>
              <a:rPr lang="lv-LV" sz="2800" dirty="0">
                <a:solidFill>
                  <a:schemeClr val="bg1"/>
                </a:solidFill>
                <a:latin typeface="Corbel" panose="020B0503020204020204" pitchFamily="34" charset="0"/>
              </a:rPr>
              <a:t> kameru  filmē lauku darbus. Viņaprāt, tā ir patīkama nodarbe, kas neaizņem pārāk daudz laika, līdz ar to ir savietojama ar darbiem.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189624" y="12068402"/>
            <a:ext cx="8957376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/>
            <a:r>
              <a:rPr lang="lv-LV" sz="2800" dirty="0" smtClean="0">
                <a:solidFill>
                  <a:prstClr val="black"/>
                </a:solidFill>
                <a:latin typeface="Corbel" panose="020B0503020204020204" pitchFamily="34" charset="0"/>
              </a:rPr>
              <a:t>  Jaunieti interesē </a:t>
            </a:r>
            <a:r>
              <a:rPr lang="lv-LV" sz="2800" dirty="0">
                <a:solidFill>
                  <a:prstClr val="black"/>
                </a:solidFill>
                <a:latin typeface="Corbel" panose="020B0503020204020204" pitchFamily="34" charset="0"/>
              </a:rPr>
              <a:t>2. Pasaules karš, īpaši militārā tehnika un ieroči. Viņu saista ar</a:t>
            </a:r>
            <a:r>
              <a:rPr lang="af-ZA" sz="2800" dirty="0">
                <a:solidFill>
                  <a:prstClr val="black"/>
                </a:solidFill>
                <a:latin typeface="Corbel" panose="020B0503020204020204" pitchFamily="34" charset="0"/>
              </a:rPr>
              <a:t>ī ASV neatkarības un pilsoņu kari, Napoleona kari</a:t>
            </a:r>
            <a:r>
              <a:rPr lang="lv-LV" sz="2800" dirty="0">
                <a:solidFill>
                  <a:prstClr val="black"/>
                </a:solidFill>
                <a:latin typeface="Corbel" panose="020B0503020204020204" pitchFamily="34" charset="0"/>
              </a:rPr>
              <a:t>, kā arī </a:t>
            </a:r>
            <a:r>
              <a:rPr lang="af-ZA" sz="2800" dirty="0">
                <a:solidFill>
                  <a:prstClr val="black"/>
                </a:solidFill>
                <a:latin typeface="Corbel" panose="020B0503020204020204" pitchFamily="34" charset="0"/>
              </a:rPr>
              <a:t>industriālās revolūcijas laiks, kad notika strauja </a:t>
            </a:r>
            <a:r>
              <a:rPr lang="lv-LV" sz="2800" dirty="0">
                <a:solidFill>
                  <a:prstClr val="black"/>
                </a:solidFill>
                <a:latin typeface="Corbel" panose="020B0503020204020204" pitchFamily="34" charset="0"/>
              </a:rPr>
              <a:t>rūpniecības </a:t>
            </a:r>
            <a:r>
              <a:rPr lang="af-ZA" sz="2800" dirty="0">
                <a:solidFill>
                  <a:prstClr val="black"/>
                </a:solidFill>
                <a:latin typeface="Corbel" panose="020B0503020204020204" pitchFamily="34" charset="0"/>
              </a:rPr>
              <a:t>attīstība.</a:t>
            </a:r>
            <a:r>
              <a:rPr lang="lv-LV" sz="2800" dirty="0">
                <a:solidFill>
                  <a:prstClr val="black"/>
                </a:solidFill>
                <a:latin typeface="Corbel" panose="020B0503020204020204" pitchFamily="34" charset="0"/>
              </a:rPr>
              <a:t> Jaunieša sapnis ir uztaisīt funkcionālu vācu kāpurķēžu motocikla </a:t>
            </a:r>
            <a:r>
              <a:rPr lang="lv-LV" sz="2800" i="1" dirty="0" err="1">
                <a:solidFill>
                  <a:prstClr val="black"/>
                </a:solidFill>
                <a:latin typeface="Corbel" panose="020B0503020204020204" pitchFamily="34" charset="0"/>
              </a:rPr>
              <a:t>Kettenkrad</a:t>
            </a:r>
            <a:r>
              <a:rPr lang="lv-LV" sz="2800" i="1" dirty="0">
                <a:solidFill>
                  <a:prstClr val="black"/>
                </a:solidFill>
                <a:latin typeface="Corbel" panose="020B0503020204020204" pitchFamily="34" charset="0"/>
              </a:rPr>
              <a:t> </a:t>
            </a:r>
            <a:r>
              <a:rPr lang="lv-LV" sz="2800" dirty="0">
                <a:solidFill>
                  <a:prstClr val="black"/>
                </a:solidFill>
                <a:latin typeface="Corbel" panose="020B0503020204020204" pitchFamily="34" charset="0"/>
              </a:rPr>
              <a:t>repliku. </a:t>
            </a:r>
          </a:p>
        </p:txBody>
      </p:sp>
    </p:spTree>
    <p:extLst>
      <p:ext uri="{BB962C8B-B14F-4D97-AF65-F5344CB8AC3E}">
        <p14:creationId xmlns:p14="http://schemas.microsoft.com/office/powerpoint/2010/main" val="31295368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lice">
  <a:themeElements>
    <a:clrScheme name="Slice">
      <a:dk1>
        <a:sysClr val="windowText" lastClr="000000"/>
      </a:dk1>
      <a:lt1>
        <a:sysClr val="window" lastClr="FFFFFF"/>
      </a:lt1>
      <a:dk2>
        <a:srgbClr val="D06F1E"/>
      </a:dk2>
      <a:lt2>
        <a:srgbClr val="F0BE21"/>
      </a:lt2>
      <a:accent1>
        <a:srgbClr val="760603"/>
      </a:accent1>
      <a:accent2>
        <a:srgbClr val="9F761A"/>
      </a:accent2>
      <a:accent3>
        <a:srgbClr val="92A200"/>
      </a:accent3>
      <a:accent4>
        <a:srgbClr val="4AA157"/>
      </a:accent4>
      <a:accent5>
        <a:srgbClr val="46788D"/>
      </a:accent5>
      <a:accent6>
        <a:srgbClr val="A848A8"/>
      </a:accent6>
      <a:hlink>
        <a:srgbClr val="460402"/>
      </a:hlink>
      <a:folHlink>
        <a:srgbClr val="991111"/>
      </a:folHlink>
    </a:clrScheme>
    <a:fontScheme name="Slice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Slic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hueMod val="94000"/>
                <a:satMod val="140000"/>
                <a:lumMod val="110000"/>
              </a:schemeClr>
            </a:gs>
            <a:gs pos="100000">
              <a:schemeClr val="phClr">
                <a:tint val="84000"/>
                <a:satMod val="16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hueMod val="94000"/>
                <a:satMod val="130000"/>
                <a:lumMod val="13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tint val="76000"/>
              <a:alpha val="60000"/>
              <a:hueMod val="94000"/>
            </a:schemeClr>
          </a:solidFill>
          <a:prstDash val="solid"/>
        </a:ln>
        <a:ln w="12700" cap="rnd" cmpd="sng" algn="ctr">
          <a:solidFill>
            <a:schemeClr val="phClr">
              <a:hueMod val="94000"/>
            </a:schemeClr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46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162000"/>
                <a:satMod val="200000"/>
                <a:lumMod val="124000"/>
              </a:schemeClr>
            </a:gs>
            <a:gs pos="100000">
              <a:schemeClr val="phClr">
                <a:shade val="96000"/>
                <a:hueMod val="88000"/>
                <a:satMod val="220000"/>
                <a:lumMod val="82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162000"/>
                <a:satMod val="200000"/>
                <a:lumMod val="124000"/>
              </a:schemeClr>
            </a:gs>
            <a:gs pos="100000">
              <a:schemeClr val="phClr">
                <a:shade val="96000"/>
                <a:hueMod val="88000"/>
                <a:satMod val="220000"/>
                <a:lumMod val="82000"/>
              </a:schemeClr>
            </a:gs>
          </a:gsLst>
          <a:path path="circle">
            <a:fillToRect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ice" id="{0507925B-6AC9-4358-8E18-C330545D08F8}" vid="{282EB108-EDE6-4B8E-957B-D4A69BF580E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Slice</Template>
  <TotalTime>6684</TotalTime>
  <Words>647</Words>
  <Application>Microsoft Office PowerPoint</Application>
  <PresentationFormat>Custom</PresentationFormat>
  <Paragraphs>30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7" baseType="lpstr">
      <vt:lpstr>Calibri</vt:lpstr>
      <vt:lpstr>Century Gothic</vt:lpstr>
      <vt:lpstr>Corbel</vt:lpstr>
      <vt:lpstr>Times New Roman</vt:lpstr>
      <vt:lpstr>Wingdings 3</vt:lpstr>
      <vt:lpstr>Slice</vt:lpstr>
      <vt:lpstr>PowerPoint Presentation</vt:lpstr>
    </vt:vector>
  </TitlesOfParts>
  <Company>LLU_TF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MehInst</dc:creator>
  <cp:lastModifiedBy>Lietotajs</cp:lastModifiedBy>
  <cp:revision>416</cp:revision>
  <cp:lastPrinted>2023-11-13T12:46:57Z</cp:lastPrinted>
  <dcterms:created xsi:type="dcterms:W3CDTF">2013-06-13T12:46:49Z</dcterms:created>
  <dcterms:modified xsi:type="dcterms:W3CDTF">2023-11-16T07:06:05Z</dcterms:modified>
</cp:coreProperties>
</file>